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notesSlides/notesSlide38.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45.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32.xml" ContentType="application/vnd.openxmlformats-officedocument.presentationml.notesSlide+xml"/>
  <Override PartName="/ppt/notesSlides/notesSlide41.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notesSlides/notesSlide39.xml" ContentType="application/vnd.openxmlformats-officedocument.presentationml.notesSlide+xml"/>
  <Override PartName="/ppt/notesSlides/notesSlide48.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37.xml" ContentType="application/vnd.openxmlformats-officedocument.presentationml.notesSlide+xml"/>
  <Override PartName="/ppt/notesSlides/notesSlide46.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ppt/notesSlides/notesSlide4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42.xml" ContentType="application/vnd.openxmlformats-officedocument.presentationml.notesSlide+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4" r:id="rId1"/>
  </p:sldMasterIdLst>
  <p:notesMasterIdLst>
    <p:notesMasterId r:id="rId50"/>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 id="301" r:id="rId47"/>
    <p:sldId id="302" r:id="rId48"/>
    <p:sldId id="303" r:id="rId49"/>
  </p:sldIdLst>
  <p:sldSz cx="9144000" cy="5143500" type="screen16x9"/>
  <p:notesSz cx="6858000" cy="9144000"/>
  <p:defaultTextStyle>
    <a:defPPr>
      <a:defRPr lang="en-US"/>
    </a:defPPr>
    <a:lvl1pPr algn="l" rtl="0" fontAlgn="base">
      <a:spcBef>
        <a:spcPct val="0"/>
      </a:spcBef>
      <a:spcAft>
        <a:spcPct val="0"/>
      </a:spcAft>
      <a:defRPr sz="1400" kern="1200">
        <a:solidFill>
          <a:srgbClr val="000000"/>
        </a:solidFill>
        <a:latin typeface="Arial" charset="0"/>
        <a:ea typeface="+mn-ea"/>
        <a:cs typeface="Arial" charset="0"/>
        <a:sym typeface="Arial" charset="0"/>
      </a:defRPr>
    </a:lvl1pPr>
    <a:lvl2pPr marL="457200" algn="l" rtl="0" fontAlgn="base">
      <a:spcBef>
        <a:spcPct val="0"/>
      </a:spcBef>
      <a:spcAft>
        <a:spcPct val="0"/>
      </a:spcAft>
      <a:defRPr sz="1400" kern="1200">
        <a:solidFill>
          <a:srgbClr val="000000"/>
        </a:solidFill>
        <a:latin typeface="Arial" charset="0"/>
        <a:ea typeface="+mn-ea"/>
        <a:cs typeface="Arial" charset="0"/>
        <a:sym typeface="Arial" charset="0"/>
      </a:defRPr>
    </a:lvl2pPr>
    <a:lvl3pPr marL="914400" algn="l" rtl="0" fontAlgn="base">
      <a:spcBef>
        <a:spcPct val="0"/>
      </a:spcBef>
      <a:spcAft>
        <a:spcPct val="0"/>
      </a:spcAft>
      <a:defRPr sz="1400" kern="1200">
        <a:solidFill>
          <a:srgbClr val="000000"/>
        </a:solidFill>
        <a:latin typeface="Arial" charset="0"/>
        <a:ea typeface="+mn-ea"/>
        <a:cs typeface="Arial" charset="0"/>
        <a:sym typeface="Arial" charset="0"/>
      </a:defRPr>
    </a:lvl3pPr>
    <a:lvl4pPr marL="1371600" algn="l" rtl="0" fontAlgn="base">
      <a:spcBef>
        <a:spcPct val="0"/>
      </a:spcBef>
      <a:spcAft>
        <a:spcPct val="0"/>
      </a:spcAft>
      <a:defRPr sz="1400" kern="1200">
        <a:solidFill>
          <a:srgbClr val="000000"/>
        </a:solidFill>
        <a:latin typeface="Arial" charset="0"/>
        <a:ea typeface="+mn-ea"/>
        <a:cs typeface="Arial" charset="0"/>
        <a:sym typeface="Arial" charset="0"/>
      </a:defRPr>
    </a:lvl4pPr>
    <a:lvl5pPr marL="1828800" algn="l" rtl="0" fontAlgn="base">
      <a:spcBef>
        <a:spcPct val="0"/>
      </a:spcBef>
      <a:spcAft>
        <a:spcPct val="0"/>
      </a:spcAft>
      <a:defRPr sz="1400" kern="1200">
        <a:solidFill>
          <a:srgbClr val="000000"/>
        </a:solidFill>
        <a:latin typeface="Arial" charset="0"/>
        <a:ea typeface="+mn-ea"/>
        <a:cs typeface="Arial" charset="0"/>
        <a:sym typeface="Arial" charset="0"/>
      </a:defRPr>
    </a:lvl5pPr>
    <a:lvl6pPr marL="2286000" algn="l" defTabSz="914400" rtl="0" eaLnBrk="1" latinLnBrk="0" hangingPunct="1">
      <a:defRPr sz="1400" kern="1200">
        <a:solidFill>
          <a:srgbClr val="000000"/>
        </a:solidFill>
        <a:latin typeface="Arial" charset="0"/>
        <a:ea typeface="+mn-ea"/>
        <a:cs typeface="Arial" charset="0"/>
        <a:sym typeface="Arial" charset="0"/>
      </a:defRPr>
    </a:lvl6pPr>
    <a:lvl7pPr marL="2743200" algn="l" defTabSz="914400" rtl="0" eaLnBrk="1" latinLnBrk="0" hangingPunct="1">
      <a:defRPr sz="1400" kern="1200">
        <a:solidFill>
          <a:srgbClr val="000000"/>
        </a:solidFill>
        <a:latin typeface="Arial" charset="0"/>
        <a:ea typeface="+mn-ea"/>
        <a:cs typeface="Arial" charset="0"/>
        <a:sym typeface="Arial" charset="0"/>
      </a:defRPr>
    </a:lvl7pPr>
    <a:lvl8pPr marL="3200400" algn="l" defTabSz="914400" rtl="0" eaLnBrk="1" latinLnBrk="0" hangingPunct="1">
      <a:defRPr sz="1400" kern="1200">
        <a:solidFill>
          <a:srgbClr val="000000"/>
        </a:solidFill>
        <a:latin typeface="Arial" charset="0"/>
        <a:ea typeface="+mn-ea"/>
        <a:cs typeface="Arial" charset="0"/>
        <a:sym typeface="Arial" charset="0"/>
      </a:defRPr>
    </a:lvl8pPr>
    <a:lvl9pPr marL="3657600" algn="l" defTabSz="914400" rtl="0" eaLnBrk="1" latinLnBrk="0" hangingPunct="1">
      <a:defRPr sz="1400" kern="1200">
        <a:solidFill>
          <a:srgbClr val="000000"/>
        </a:solidFill>
        <a:latin typeface="Arial" charset="0"/>
        <a:ea typeface="+mn-ea"/>
        <a:cs typeface="Arial" charset="0"/>
        <a:sym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90651C3A-4460-11DB-9652-00E08161165F}"/>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7" d="100"/>
          <a:sy n="107" d="100"/>
        </p:scale>
        <p:origin x="-78" y="-636"/>
      </p:cViewPr>
      <p:guideLst>
        <p:guide orient="horz" pos="162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194" name="Shape 2"/>
          <p:cNvSpPr>
            <a:spLocks noGrp="1" noRot="1"/>
          </p:cNvSpPr>
          <p:nvPr>
            <p:ph type="sldImg" idx="2"/>
          </p:nvPr>
        </p:nvSpPr>
        <p:spPr bwMode="auto">
          <a:xfrm>
            <a:off x="1143000" y="685800"/>
            <a:ext cx="4572000" cy="3429000"/>
          </a:xfrm>
          <a:custGeom>
            <a:avLst/>
            <a:gdLst>
              <a:gd name="T0" fmla="*/ 0 w 120000"/>
              <a:gd name="T1" fmla="*/ 0 h 120000"/>
              <a:gd name="T2" fmla="*/ 120000 w 120000"/>
              <a:gd name="T3" fmla="*/ 120000 h 120000"/>
            </a:gdLst>
            <a:ahLst/>
            <a:cxnLst>
              <a:cxn ang="0">
                <a:pos x="0" y="0"/>
              </a:cxn>
              <a:cxn ang="0">
                <a:pos x="120000" y="0"/>
              </a:cxn>
              <a:cxn ang="0">
                <a:pos x="120000" y="120000"/>
              </a:cxn>
              <a:cxn ang="0">
                <a:pos x="0" y="120000"/>
              </a:cxn>
            </a:cxnLst>
            <a:rect l="T0" t="T1" r="T2" b="T3"/>
            <a:pathLst>
              <a:path w="120000" h="120000" extrusionOk="0">
                <a:moveTo>
                  <a:pt x="0" y="0"/>
                </a:moveTo>
                <a:lnTo>
                  <a:pt x="120000" y="0"/>
                </a:lnTo>
                <a:lnTo>
                  <a:pt x="120000" y="120000"/>
                </a:lnTo>
                <a:lnTo>
                  <a:pt x="0" y="120000"/>
                </a:lnTo>
                <a:close/>
              </a:path>
            </a:pathLst>
          </a:custGeom>
          <a:noFill/>
          <a:ln w="9525">
            <a:noFill/>
            <a:round/>
            <a:headEnd/>
            <a:tailEnd/>
          </a:ln>
        </p:spPr>
      </p:sp>
      <p:sp>
        <p:nvSpPr>
          <p:cNvPr id="3" name="Shape 3"/>
          <p:cNvSpPr txBox="1">
            <a:spLocks noGrp="1"/>
          </p:cNvSpPr>
          <p:nvPr>
            <p:ph type="body" idx="1"/>
          </p:nvPr>
        </p:nvSpPr>
        <p:spPr>
          <a:xfrm>
            <a:off x="685800" y="4343400"/>
            <a:ext cx="5486400" cy="4114800"/>
          </a:xfrm>
          <a:prstGeom prst="rect">
            <a:avLst/>
          </a:prstGeom>
        </p:spPr>
        <p:txBody>
          <a:bodyPr lIns="91425" tIns="91425" rIns="91425" bIns="91425" anchor="t" anchorCtr="0"/>
          <a:lstStyle>
            <a:lvl1pPr>
              <a:defRPr sz="1100"/>
            </a:lvl1pPr>
            <a:lvl2pPr>
              <a:defRPr sz="1100"/>
            </a:lvl2pPr>
            <a:lvl3pPr>
              <a:defRPr sz="1100"/>
            </a:lvl3pPr>
            <a:lvl4pPr>
              <a:defRPr sz="1100"/>
            </a:lvl4pPr>
            <a:lvl5pPr>
              <a:defRPr sz="1100"/>
            </a:lvl5pPr>
            <a:lvl6pPr>
              <a:defRPr sz="1100"/>
            </a:lvl6pPr>
            <a:lvl7pPr>
              <a:defRPr sz="1100"/>
            </a:lvl7pPr>
            <a:lvl8pPr>
              <a:defRPr sz="1100"/>
            </a:lvl8pPr>
            <a:lvl9pPr>
              <a:defRPr sz="1100"/>
            </a:lvl9pPr>
          </a:lstStyle>
          <a:p>
            <a:pPr lvl="0"/>
            <a:endParaRPr noProof="0"/>
          </a:p>
        </p:txBody>
      </p:sp>
    </p:spTree>
  </p:cSld>
  <p:clrMap bg1="lt1" tx1="dk1" bg2="dk2" tx2="lt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742950" indent="-285750" algn="l" rtl="0" fontAlgn="base">
      <a:spcBef>
        <a:spcPct val="30000"/>
      </a:spcBef>
      <a:spcAft>
        <a:spcPct val="0"/>
      </a:spcAft>
      <a:defRPr sz="1200" kern="1200">
        <a:solidFill>
          <a:schemeClr val="tx1"/>
        </a:solidFill>
        <a:latin typeface="+mn-lt"/>
        <a:ea typeface="+mn-ea"/>
        <a:cs typeface="+mn-cs"/>
      </a:defRPr>
    </a:lvl2pPr>
    <a:lvl3pPr marL="1143000" indent="-228600" algn="l" rtl="0" fontAlgn="base">
      <a:spcBef>
        <a:spcPct val="30000"/>
      </a:spcBef>
      <a:spcAft>
        <a:spcPct val="0"/>
      </a:spcAft>
      <a:defRPr sz="1200" kern="1200">
        <a:solidFill>
          <a:schemeClr val="tx1"/>
        </a:solidFill>
        <a:latin typeface="+mn-lt"/>
        <a:ea typeface="+mn-ea"/>
        <a:cs typeface="+mn-cs"/>
      </a:defRPr>
    </a:lvl3pPr>
    <a:lvl4pPr marL="1600200" indent="-228600" algn="l" rtl="0" fontAlgn="base">
      <a:spcBef>
        <a:spcPct val="30000"/>
      </a:spcBef>
      <a:spcAft>
        <a:spcPct val="0"/>
      </a:spcAft>
      <a:defRPr sz="1200" kern="1200">
        <a:solidFill>
          <a:schemeClr val="tx1"/>
        </a:solidFill>
        <a:latin typeface="+mn-lt"/>
        <a:ea typeface="+mn-ea"/>
        <a:cs typeface="+mn-cs"/>
      </a:defRPr>
    </a:lvl4pPr>
    <a:lvl5pPr marL="2057400" indent="-2286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10241" name="Shape 26"/>
          <p:cNvSpPr>
            <a:spLocks noGrp="1" noRot="1"/>
          </p:cNvSpPr>
          <p:nvPr>
            <p:ph type="sldImg" idx="2"/>
          </p:nvPr>
        </p:nvSpPr>
        <p:spPr>
          <a:noFill/>
        </p:spPr>
      </p:sp>
      <p:sp>
        <p:nvSpPr>
          <p:cNvPr id="10242" name="Shape 27"/>
          <p:cNvSpPr txBox="1">
            <a:spLocks noGrp="1"/>
          </p:cNvSpPr>
          <p:nvPr>
            <p:ph type="body" idx="1"/>
          </p:nvPr>
        </p:nvSpPr>
        <p:spPr bwMode="auto">
          <a:noFill/>
        </p:spPr>
        <p:txBody>
          <a:bodyPr vert="horz" wrap="square" numCol="1" compatLnSpc="1">
            <a:prstTxWarp prst="textNoShape">
              <a:avLst/>
            </a:prstTxWarp>
          </a:bodyPr>
          <a:lstStyle/>
          <a:p>
            <a:pPr>
              <a:spcBef>
                <a:spcPct val="0"/>
              </a:spcBef>
            </a:pPr>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28673" name="Shape 81"/>
          <p:cNvSpPr>
            <a:spLocks noGrp="1" noRot="1"/>
          </p:cNvSpPr>
          <p:nvPr>
            <p:ph type="sldImg" idx="2"/>
          </p:nvPr>
        </p:nvSpPr>
        <p:spPr>
          <a:noFill/>
        </p:spPr>
      </p:sp>
      <p:sp>
        <p:nvSpPr>
          <p:cNvPr id="28674" name="Shape 82"/>
          <p:cNvSpPr txBox="1">
            <a:spLocks noGrp="1"/>
          </p:cNvSpPr>
          <p:nvPr>
            <p:ph type="body" idx="1"/>
          </p:nvPr>
        </p:nvSpPr>
        <p:spPr bwMode="auto">
          <a:noFill/>
        </p:spPr>
        <p:txBody>
          <a:bodyPr vert="horz" wrap="square" numCol="1" compatLnSpc="1">
            <a:prstTxWarp prst="textNoShape">
              <a:avLst/>
            </a:prstTxWarp>
          </a:bodyPr>
          <a:lstStyle/>
          <a:p>
            <a:pPr>
              <a:spcBef>
                <a:spcPct val="0"/>
              </a:spcBef>
            </a:pPr>
            <a:endParaRPr 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30721" name="Shape 87"/>
          <p:cNvSpPr>
            <a:spLocks noGrp="1" noRot="1"/>
          </p:cNvSpPr>
          <p:nvPr>
            <p:ph type="sldImg" idx="2"/>
          </p:nvPr>
        </p:nvSpPr>
        <p:spPr>
          <a:noFill/>
        </p:spPr>
      </p:sp>
      <p:sp>
        <p:nvSpPr>
          <p:cNvPr id="30722" name="Shape 88"/>
          <p:cNvSpPr txBox="1">
            <a:spLocks noGrp="1"/>
          </p:cNvSpPr>
          <p:nvPr>
            <p:ph type="body" idx="1"/>
          </p:nvPr>
        </p:nvSpPr>
        <p:spPr bwMode="auto">
          <a:noFill/>
        </p:spPr>
        <p:txBody>
          <a:bodyPr vert="horz" wrap="square" numCol="1" compatLnSpc="1">
            <a:prstTxWarp prst="textNoShape">
              <a:avLst/>
            </a:prstTxWarp>
          </a:bodyPr>
          <a:lstStyle/>
          <a:p>
            <a:pPr>
              <a:spcBef>
                <a:spcPct val="0"/>
              </a:spcBef>
            </a:pPr>
            <a:endParaRPr 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32769" name="Shape 93"/>
          <p:cNvSpPr>
            <a:spLocks noGrp="1" noRot="1"/>
          </p:cNvSpPr>
          <p:nvPr>
            <p:ph type="sldImg" idx="2"/>
          </p:nvPr>
        </p:nvSpPr>
        <p:spPr>
          <a:noFill/>
        </p:spPr>
      </p:sp>
      <p:sp>
        <p:nvSpPr>
          <p:cNvPr id="32770" name="Shape 94"/>
          <p:cNvSpPr txBox="1">
            <a:spLocks noGrp="1"/>
          </p:cNvSpPr>
          <p:nvPr>
            <p:ph type="body" idx="1"/>
          </p:nvPr>
        </p:nvSpPr>
        <p:spPr bwMode="auto">
          <a:noFill/>
        </p:spPr>
        <p:txBody>
          <a:bodyPr vert="horz" wrap="square" numCol="1" compatLnSpc="1">
            <a:prstTxWarp prst="textNoShape">
              <a:avLst/>
            </a:prstTxWarp>
          </a:bodyPr>
          <a:lstStyle/>
          <a:p>
            <a:pPr>
              <a:spcBef>
                <a:spcPct val="0"/>
              </a:spcBef>
            </a:pPr>
            <a:r>
              <a:rPr lang="en-US" smtClean="0"/>
              <a:t>Any of these elements can be in a prompt. Unlikely that they are all three there.</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34817" name="Shape 99"/>
          <p:cNvSpPr>
            <a:spLocks noGrp="1" noRot="1"/>
          </p:cNvSpPr>
          <p:nvPr>
            <p:ph type="sldImg" idx="2"/>
          </p:nvPr>
        </p:nvSpPr>
        <p:spPr>
          <a:noFill/>
        </p:spPr>
      </p:sp>
      <p:sp>
        <p:nvSpPr>
          <p:cNvPr id="34818" name="Shape 100"/>
          <p:cNvSpPr txBox="1">
            <a:spLocks noGrp="1"/>
          </p:cNvSpPr>
          <p:nvPr>
            <p:ph type="body" idx="1"/>
          </p:nvPr>
        </p:nvSpPr>
        <p:spPr bwMode="auto">
          <a:noFill/>
        </p:spPr>
        <p:txBody>
          <a:bodyPr vert="horz" wrap="square" numCol="1" compatLnSpc="1">
            <a:prstTxWarp prst="textNoShape">
              <a:avLst/>
            </a:prstTxWarp>
          </a:bodyPr>
          <a:lstStyle/>
          <a:p>
            <a:pPr>
              <a:spcBef>
                <a:spcPct val="0"/>
              </a:spcBef>
            </a:pPr>
            <a:r>
              <a:rPr lang="en-US" smtClean="0"/>
              <a:t>instead of “Answer all the questions.”</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36865" name="Shape 105"/>
          <p:cNvSpPr>
            <a:spLocks noGrp="1" noRot="1"/>
          </p:cNvSpPr>
          <p:nvPr>
            <p:ph type="sldImg" idx="2"/>
          </p:nvPr>
        </p:nvSpPr>
        <p:spPr>
          <a:noFill/>
        </p:spPr>
      </p:sp>
      <p:sp>
        <p:nvSpPr>
          <p:cNvPr id="36866" name="Shape 106"/>
          <p:cNvSpPr txBox="1">
            <a:spLocks noGrp="1"/>
          </p:cNvSpPr>
          <p:nvPr>
            <p:ph type="body" idx="1"/>
          </p:nvPr>
        </p:nvSpPr>
        <p:spPr bwMode="auto">
          <a:noFill/>
        </p:spPr>
        <p:txBody>
          <a:bodyPr vert="horz" wrap="square" numCol="1" compatLnSpc="1">
            <a:prstTxWarp prst="textNoShape">
              <a:avLst/>
            </a:prstTxWarp>
          </a:bodyPr>
          <a:lstStyle/>
          <a:p>
            <a:pPr>
              <a:spcBef>
                <a:spcPct val="0"/>
              </a:spcBef>
            </a:pPr>
            <a:r>
              <a:rPr lang="en-US" smtClean="0"/>
              <a:t>How many have heard the first prompt? and when the question doesn’t work, how many have heard the second?</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38913" name="Shape 111"/>
          <p:cNvSpPr>
            <a:spLocks noGrp="1" noRot="1"/>
          </p:cNvSpPr>
          <p:nvPr>
            <p:ph type="sldImg" idx="2"/>
          </p:nvPr>
        </p:nvSpPr>
        <p:spPr>
          <a:noFill/>
        </p:spPr>
      </p:sp>
      <p:sp>
        <p:nvSpPr>
          <p:cNvPr id="38914" name="Shape 112"/>
          <p:cNvSpPr txBox="1">
            <a:spLocks noGrp="1"/>
          </p:cNvSpPr>
          <p:nvPr>
            <p:ph type="body" idx="1"/>
          </p:nvPr>
        </p:nvSpPr>
        <p:spPr bwMode="auto">
          <a:noFill/>
        </p:spPr>
        <p:txBody>
          <a:bodyPr vert="horz" wrap="square" numCol="1" compatLnSpc="1">
            <a:prstTxWarp prst="textNoShape">
              <a:avLst/>
            </a:prstTxWarp>
          </a:bodyPr>
          <a:lstStyle/>
          <a:p>
            <a:pPr>
              <a:spcBef>
                <a:spcPct val="0"/>
              </a:spcBef>
            </a:pPr>
            <a:endParaRPr lang="en-U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40961" name="Shape 117"/>
          <p:cNvSpPr>
            <a:spLocks noGrp="1" noRot="1"/>
          </p:cNvSpPr>
          <p:nvPr>
            <p:ph type="sldImg" idx="2"/>
          </p:nvPr>
        </p:nvSpPr>
        <p:spPr>
          <a:noFill/>
        </p:spPr>
      </p:sp>
      <p:sp>
        <p:nvSpPr>
          <p:cNvPr id="40962" name="Shape 118"/>
          <p:cNvSpPr txBox="1">
            <a:spLocks noGrp="1"/>
          </p:cNvSpPr>
          <p:nvPr>
            <p:ph type="body" idx="1"/>
          </p:nvPr>
        </p:nvSpPr>
        <p:spPr bwMode="auto">
          <a:noFill/>
        </p:spPr>
        <p:txBody>
          <a:bodyPr vert="horz" wrap="square" numCol="1" compatLnSpc="1">
            <a:prstTxWarp prst="textNoShape">
              <a:avLst/>
            </a:prstTxWarp>
          </a:bodyPr>
          <a:lstStyle/>
          <a:p>
            <a:pPr>
              <a:spcBef>
                <a:spcPct val="0"/>
              </a:spcBef>
            </a:pPr>
            <a:r>
              <a:rPr lang="en-US" smtClean="0"/>
              <a:t>Often students find it easier to restate questions than petitions, so this helps with Step 1, write an introduction, in the Better Answer Protocol.</a:t>
            </a: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43009" name="Shape 123"/>
          <p:cNvSpPr>
            <a:spLocks noGrp="1" noRot="1"/>
          </p:cNvSpPr>
          <p:nvPr>
            <p:ph type="sldImg" idx="2"/>
          </p:nvPr>
        </p:nvSpPr>
        <p:spPr>
          <a:noFill/>
        </p:spPr>
      </p:sp>
      <p:sp>
        <p:nvSpPr>
          <p:cNvPr id="43010" name="Shape 124"/>
          <p:cNvSpPr txBox="1">
            <a:spLocks noGrp="1"/>
          </p:cNvSpPr>
          <p:nvPr>
            <p:ph type="body" idx="1"/>
          </p:nvPr>
        </p:nvSpPr>
        <p:spPr bwMode="auto">
          <a:noFill/>
        </p:spPr>
        <p:txBody>
          <a:bodyPr vert="horz" wrap="square" numCol="1" compatLnSpc="1">
            <a:prstTxWarp prst="textNoShape">
              <a:avLst/>
            </a:prstTxWarp>
          </a:bodyPr>
          <a:lstStyle/>
          <a:p>
            <a:pPr>
              <a:spcBef>
                <a:spcPct val="0"/>
              </a:spcBef>
            </a:pPr>
            <a:r>
              <a:rPr lang="en-US" smtClean="0"/>
              <a:t>Heather. Teachers try out the framework with a partner. They take some content they are currently studying and use the Petition Framework to develop some petitions to be included in a prompt. The examples are from fourth graders to demonstrate the ease of the process. The author also encourages us to use student written petitions in our prompts.</a:t>
            </a: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45057" name="Shape 129"/>
          <p:cNvSpPr>
            <a:spLocks noGrp="1" noRot="1"/>
          </p:cNvSpPr>
          <p:nvPr>
            <p:ph type="sldImg" idx="2"/>
          </p:nvPr>
        </p:nvSpPr>
        <p:spPr>
          <a:noFill/>
        </p:spPr>
      </p:sp>
      <p:sp>
        <p:nvSpPr>
          <p:cNvPr id="45058" name="Shape 130"/>
          <p:cNvSpPr txBox="1">
            <a:spLocks noGrp="1"/>
          </p:cNvSpPr>
          <p:nvPr>
            <p:ph type="body" idx="1"/>
          </p:nvPr>
        </p:nvSpPr>
        <p:spPr bwMode="auto">
          <a:noFill/>
        </p:spPr>
        <p:txBody>
          <a:bodyPr vert="horz" wrap="square" numCol="1" compatLnSpc="1">
            <a:prstTxWarp prst="textNoShape">
              <a:avLst/>
            </a:prstTxWarp>
          </a:bodyPr>
          <a:lstStyle/>
          <a:p>
            <a:pPr>
              <a:spcBef>
                <a:spcPct val="0"/>
              </a:spcBef>
            </a:pPr>
            <a:endParaRPr lang="en-US"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47105" name="Shape 135"/>
          <p:cNvSpPr>
            <a:spLocks noGrp="1" noRot="1"/>
          </p:cNvSpPr>
          <p:nvPr>
            <p:ph type="sldImg" idx="2"/>
          </p:nvPr>
        </p:nvSpPr>
        <p:spPr>
          <a:noFill/>
        </p:spPr>
      </p:sp>
      <p:sp>
        <p:nvSpPr>
          <p:cNvPr id="47106" name="Shape 136"/>
          <p:cNvSpPr txBox="1">
            <a:spLocks noGrp="1"/>
          </p:cNvSpPr>
          <p:nvPr>
            <p:ph type="body" idx="1"/>
          </p:nvPr>
        </p:nvSpPr>
        <p:spPr bwMode="auto">
          <a:noFill/>
        </p:spPr>
        <p:txBody>
          <a:bodyPr vert="horz" wrap="square" numCol="1" compatLnSpc="1">
            <a:prstTxWarp prst="textNoShape">
              <a:avLst/>
            </a:prstTxWarp>
          </a:bodyPr>
          <a:lstStyle/>
          <a:p>
            <a:pPr>
              <a:spcBef>
                <a:spcPct val="0"/>
              </a:spcBef>
            </a:pPr>
            <a:r>
              <a:rPr lang="en-US" smtClean="0"/>
              <a:t>released test questions</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12289" name="Shape 32"/>
          <p:cNvSpPr>
            <a:spLocks noGrp="1" noRot="1"/>
          </p:cNvSpPr>
          <p:nvPr>
            <p:ph type="sldImg" idx="2"/>
          </p:nvPr>
        </p:nvSpPr>
        <p:spPr>
          <a:noFill/>
        </p:spPr>
      </p:sp>
      <p:sp>
        <p:nvSpPr>
          <p:cNvPr id="12290" name="Shape 33"/>
          <p:cNvSpPr txBox="1">
            <a:spLocks noGrp="1"/>
          </p:cNvSpPr>
          <p:nvPr>
            <p:ph type="body" idx="1"/>
          </p:nvPr>
        </p:nvSpPr>
        <p:spPr bwMode="auto">
          <a:noFill/>
        </p:spPr>
        <p:txBody>
          <a:bodyPr vert="horz" wrap="square" numCol="1" compatLnSpc="1">
            <a:prstTxWarp prst="textNoShape">
              <a:avLst/>
            </a:prstTxWarp>
          </a:bodyPr>
          <a:lstStyle/>
          <a:p>
            <a:pPr>
              <a:spcBef>
                <a:spcPct val="0"/>
              </a:spcBef>
            </a:pPr>
            <a:r>
              <a:rPr lang="en-US" smtClean="0"/>
              <a:t>three contestants</a:t>
            </a: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49153" name="Shape 141"/>
          <p:cNvSpPr>
            <a:spLocks noGrp="1" noRot="1"/>
          </p:cNvSpPr>
          <p:nvPr>
            <p:ph type="sldImg" idx="2"/>
          </p:nvPr>
        </p:nvSpPr>
        <p:spPr>
          <a:noFill/>
        </p:spPr>
      </p:sp>
      <p:sp>
        <p:nvSpPr>
          <p:cNvPr id="49154" name="Shape 142"/>
          <p:cNvSpPr txBox="1">
            <a:spLocks noGrp="1"/>
          </p:cNvSpPr>
          <p:nvPr>
            <p:ph type="body" idx="1"/>
          </p:nvPr>
        </p:nvSpPr>
        <p:spPr bwMode="auto">
          <a:noFill/>
        </p:spPr>
        <p:txBody>
          <a:bodyPr vert="horz" wrap="square" numCol="1" compatLnSpc="1">
            <a:prstTxWarp prst="textNoShape">
              <a:avLst/>
            </a:prstTxWarp>
          </a:bodyPr>
          <a:lstStyle/>
          <a:p>
            <a:pPr>
              <a:spcBef>
                <a:spcPct val="0"/>
              </a:spcBef>
            </a:pPr>
            <a:endParaRPr lang="en-US"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51201" name="Shape 146"/>
          <p:cNvSpPr>
            <a:spLocks noGrp="1" noRot="1"/>
          </p:cNvSpPr>
          <p:nvPr>
            <p:ph type="sldImg" idx="2"/>
          </p:nvPr>
        </p:nvSpPr>
        <p:spPr>
          <a:noFill/>
        </p:spPr>
      </p:sp>
      <p:sp>
        <p:nvSpPr>
          <p:cNvPr id="51202" name="Shape 147"/>
          <p:cNvSpPr txBox="1">
            <a:spLocks noGrp="1"/>
          </p:cNvSpPr>
          <p:nvPr>
            <p:ph type="body" idx="1"/>
          </p:nvPr>
        </p:nvSpPr>
        <p:spPr bwMode="auto">
          <a:noFill/>
        </p:spPr>
        <p:txBody>
          <a:bodyPr vert="horz" wrap="square" numCol="1" compatLnSpc="1">
            <a:prstTxWarp prst="textNoShape">
              <a:avLst/>
            </a:prstTxWarp>
          </a:bodyPr>
          <a:lstStyle/>
          <a:p>
            <a:pPr>
              <a:spcBef>
                <a:spcPct val="0"/>
              </a:spcBef>
            </a:pPr>
            <a:r>
              <a:rPr lang="en-US" smtClean="0"/>
              <a:t>The response should make sense even without reading the prompt. Restating makes the responder sound smart and articulate. Listen to NPR interviews. How often do you hear restatements?</a:t>
            </a: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53249" name="Shape 151"/>
          <p:cNvSpPr>
            <a:spLocks noGrp="1" noRot="1"/>
          </p:cNvSpPr>
          <p:nvPr>
            <p:ph type="sldImg" idx="2"/>
          </p:nvPr>
        </p:nvSpPr>
        <p:spPr>
          <a:noFill/>
        </p:spPr>
      </p:sp>
      <p:sp>
        <p:nvSpPr>
          <p:cNvPr id="53250" name="Shape 152"/>
          <p:cNvSpPr txBox="1">
            <a:spLocks noGrp="1"/>
          </p:cNvSpPr>
          <p:nvPr>
            <p:ph type="body" idx="1"/>
          </p:nvPr>
        </p:nvSpPr>
        <p:spPr bwMode="auto">
          <a:noFill/>
        </p:spPr>
        <p:txBody>
          <a:bodyPr vert="horz" wrap="square" numCol="1" compatLnSpc="1">
            <a:prstTxWarp prst="textNoShape">
              <a:avLst/>
            </a:prstTxWarp>
          </a:bodyPr>
          <a:lstStyle/>
          <a:p>
            <a:pPr>
              <a:spcBef>
                <a:spcPct val="0"/>
              </a:spcBef>
            </a:pPr>
            <a:endParaRPr lang="en-US"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55297" name="Shape 157"/>
          <p:cNvSpPr>
            <a:spLocks noGrp="1" noRot="1"/>
          </p:cNvSpPr>
          <p:nvPr>
            <p:ph type="sldImg" idx="2"/>
          </p:nvPr>
        </p:nvSpPr>
        <p:spPr>
          <a:noFill/>
        </p:spPr>
      </p:sp>
      <p:sp>
        <p:nvSpPr>
          <p:cNvPr id="55298" name="Shape 158"/>
          <p:cNvSpPr txBox="1">
            <a:spLocks noGrp="1"/>
          </p:cNvSpPr>
          <p:nvPr>
            <p:ph type="body" idx="1"/>
          </p:nvPr>
        </p:nvSpPr>
        <p:spPr bwMode="auto">
          <a:noFill/>
        </p:spPr>
        <p:txBody>
          <a:bodyPr vert="horz" wrap="square" numCol="1" compatLnSpc="1">
            <a:prstTxWarp prst="textNoShape">
              <a:avLst/>
            </a:prstTxWarp>
          </a:bodyPr>
          <a:lstStyle/>
          <a:p>
            <a:pPr>
              <a:spcBef>
                <a:spcPct val="0"/>
              </a:spcBef>
            </a:pPr>
            <a:r>
              <a:rPr lang="en-US" smtClean="0"/>
              <a:t>green-- restating is the portal to the answer. All underlined words in prompt were used in the restatement. This open-ended statement uses the transition term because.</a:t>
            </a: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57345" name="Shape 163"/>
          <p:cNvSpPr>
            <a:spLocks noGrp="1" noRot="1"/>
          </p:cNvSpPr>
          <p:nvPr>
            <p:ph type="sldImg" idx="2"/>
          </p:nvPr>
        </p:nvSpPr>
        <p:spPr>
          <a:noFill/>
        </p:spPr>
      </p:sp>
      <p:sp>
        <p:nvSpPr>
          <p:cNvPr id="57346" name="Shape 164"/>
          <p:cNvSpPr txBox="1">
            <a:spLocks noGrp="1"/>
          </p:cNvSpPr>
          <p:nvPr>
            <p:ph type="body" idx="1"/>
          </p:nvPr>
        </p:nvSpPr>
        <p:spPr bwMode="auto">
          <a:noFill/>
        </p:spPr>
        <p:txBody>
          <a:bodyPr vert="horz" wrap="square" numCol="1" compatLnSpc="1">
            <a:prstTxWarp prst="textNoShape">
              <a:avLst/>
            </a:prstTxWarp>
          </a:bodyPr>
          <a:lstStyle/>
          <a:p>
            <a:pPr>
              <a:spcBef>
                <a:spcPct val="0"/>
              </a:spcBef>
            </a:pPr>
            <a:r>
              <a:rPr lang="en-US" smtClean="0"/>
              <a:t>underline the words that will become part of the restatement. This is an open-ended response sentence.</a:t>
            </a: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59393" name="Shape 168"/>
          <p:cNvSpPr>
            <a:spLocks noGrp="1" noRot="1"/>
          </p:cNvSpPr>
          <p:nvPr>
            <p:ph type="sldImg" idx="2"/>
          </p:nvPr>
        </p:nvSpPr>
        <p:spPr>
          <a:noFill/>
        </p:spPr>
      </p:sp>
      <p:sp>
        <p:nvSpPr>
          <p:cNvPr id="59394" name="Shape 169"/>
          <p:cNvSpPr txBox="1">
            <a:spLocks noGrp="1"/>
          </p:cNvSpPr>
          <p:nvPr>
            <p:ph type="body" idx="1"/>
          </p:nvPr>
        </p:nvSpPr>
        <p:spPr bwMode="auto">
          <a:noFill/>
        </p:spPr>
        <p:txBody>
          <a:bodyPr vert="horz" wrap="square" numCol="1" compatLnSpc="1">
            <a:prstTxWarp prst="textNoShape">
              <a:avLst/>
            </a:prstTxWarp>
          </a:bodyPr>
          <a:lstStyle/>
          <a:p>
            <a:pPr>
              <a:spcBef>
                <a:spcPct val="0"/>
              </a:spcBef>
            </a:pPr>
            <a:r>
              <a:rPr lang="en-US" smtClean="0"/>
              <a:t>We shouldn’t have to know the question to understand the answer.</a:t>
            </a: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61441" name="Shape 173"/>
          <p:cNvSpPr>
            <a:spLocks noGrp="1" noRot="1"/>
          </p:cNvSpPr>
          <p:nvPr>
            <p:ph type="sldImg" idx="2"/>
          </p:nvPr>
        </p:nvSpPr>
        <p:spPr>
          <a:noFill/>
        </p:spPr>
      </p:sp>
      <p:sp>
        <p:nvSpPr>
          <p:cNvPr id="61442" name="Shape 174"/>
          <p:cNvSpPr txBox="1">
            <a:spLocks noGrp="1"/>
          </p:cNvSpPr>
          <p:nvPr>
            <p:ph type="body" idx="1"/>
          </p:nvPr>
        </p:nvSpPr>
        <p:spPr bwMode="auto">
          <a:noFill/>
        </p:spPr>
        <p:txBody>
          <a:bodyPr vert="horz" wrap="square" numCol="1" compatLnSpc="1">
            <a:prstTxWarp prst="textNoShape">
              <a:avLst/>
            </a:prstTxWarp>
          </a:bodyPr>
          <a:lstStyle/>
          <a:p>
            <a:pPr>
              <a:spcBef>
                <a:spcPct val="0"/>
              </a:spcBef>
            </a:pPr>
            <a:endParaRPr lang="en-US"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63489" name="Shape 178"/>
          <p:cNvSpPr>
            <a:spLocks noGrp="1" noRot="1"/>
          </p:cNvSpPr>
          <p:nvPr>
            <p:ph type="sldImg" idx="2"/>
          </p:nvPr>
        </p:nvSpPr>
        <p:spPr>
          <a:noFill/>
        </p:spPr>
      </p:sp>
      <p:sp>
        <p:nvSpPr>
          <p:cNvPr id="63490" name="Shape 179"/>
          <p:cNvSpPr txBox="1">
            <a:spLocks noGrp="1"/>
          </p:cNvSpPr>
          <p:nvPr>
            <p:ph type="body" idx="1"/>
          </p:nvPr>
        </p:nvSpPr>
        <p:spPr bwMode="auto">
          <a:noFill/>
        </p:spPr>
        <p:txBody>
          <a:bodyPr vert="horz" wrap="square" numCol="1" compatLnSpc="1">
            <a:prstTxWarp prst="textNoShape">
              <a:avLst/>
            </a:prstTxWarp>
          </a:bodyPr>
          <a:lstStyle/>
          <a:p>
            <a:pPr>
              <a:spcBef>
                <a:spcPct val="0"/>
              </a:spcBef>
            </a:pPr>
            <a:r>
              <a:rPr lang="en-US" smtClean="0"/>
              <a:t>In the interest of time, we won’t be dealing with closed restatements.</a:t>
            </a: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65537" name="Shape 184"/>
          <p:cNvSpPr>
            <a:spLocks noGrp="1" noRot="1"/>
          </p:cNvSpPr>
          <p:nvPr>
            <p:ph type="sldImg" idx="2"/>
          </p:nvPr>
        </p:nvSpPr>
        <p:spPr>
          <a:noFill/>
        </p:spPr>
      </p:sp>
      <p:sp>
        <p:nvSpPr>
          <p:cNvPr id="65538" name="Shape 185"/>
          <p:cNvSpPr txBox="1">
            <a:spLocks noGrp="1"/>
          </p:cNvSpPr>
          <p:nvPr>
            <p:ph type="body" idx="1"/>
          </p:nvPr>
        </p:nvSpPr>
        <p:spPr bwMode="auto">
          <a:noFill/>
        </p:spPr>
        <p:txBody>
          <a:bodyPr vert="horz" wrap="square" numCol="1" compatLnSpc="1">
            <a:prstTxWarp prst="textNoShape">
              <a:avLst/>
            </a:prstTxWarp>
          </a:bodyPr>
          <a:lstStyle/>
          <a:p>
            <a:pPr>
              <a:spcBef>
                <a:spcPct val="0"/>
              </a:spcBef>
            </a:pPr>
            <a:endParaRPr lang="en-US" smtClean="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67585" name="Shape 190"/>
          <p:cNvSpPr>
            <a:spLocks noGrp="1" noRot="1"/>
          </p:cNvSpPr>
          <p:nvPr>
            <p:ph type="sldImg" idx="2"/>
          </p:nvPr>
        </p:nvSpPr>
        <p:spPr>
          <a:noFill/>
        </p:spPr>
      </p:sp>
      <p:sp>
        <p:nvSpPr>
          <p:cNvPr id="67586" name="Shape 191"/>
          <p:cNvSpPr txBox="1">
            <a:spLocks noGrp="1"/>
          </p:cNvSpPr>
          <p:nvPr>
            <p:ph type="body" idx="1"/>
          </p:nvPr>
        </p:nvSpPr>
        <p:spPr bwMode="auto">
          <a:noFill/>
        </p:spPr>
        <p:txBody>
          <a:bodyPr vert="horz" wrap="square" numCol="1" compatLnSpc="1">
            <a:prstTxWarp prst="textNoShape">
              <a:avLst/>
            </a:prstTxWarp>
          </a:bodyPr>
          <a:lstStyle/>
          <a:p>
            <a:pPr>
              <a:spcBef>
                <a:spcPct val="0"/>
              </a:spcBef>
            </a:pPr>
            <a:r>
              <a:rPr lang="en-US" smtClean="0"/>
              <a:t>Include no details in the introduction!</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14337" name="Shape 38"/>
          <p:cNvSpPr>
            <a:spLocks noGrp="1" noRot="1"/>
          </p:cNvSpPr>
          <p:nvPr>
            <p:ph type="sldImg" idx="2"/>
          </p:nvPr>
        </p:nvSpPr>
        <p:spPr>
          <a:noFill/>
        </p:spPr>
      </p:sp>
      <p:sp>
        <p:nvSpPr>
          <p:cNvPr id="14338" name="Shape 39"/>
          <p:cNvSpPr txBox="1">
            <a:spLocks noGrp="1"/>
          </p:cNvSpPr>
          <p:nvPr>
            <p:ph type="body" idx="1"/>
          </p:nvPr>
        </p:nvSpPr>
        <p:spPr bwMode="auto">
          <a:noFill/>
        </p:spPr>
        <p:txBody>
          <a:bodyPr vert="horz" wrap="square" numCol="1" compatLnSpc="1">
            <a:prstTxWarp prst="textNoShape">
              <a:avLst/>
            </a:prstTxWarp>
          </a:bodyPr>
          <a:lstStyle/>
          <a:p>
            <a:pPr>
              <a:spcBef>
                <a:spcPct val="0"/>
              </a:spcBef>
            </a:pPr>
            <a:endParaRPr lang="en-US" smtClean="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69633" name="Shape 196"/>
          <p:cNvSpPr>
            <a:spLocks noGrp="1" noRot="1"/>
          </p:cNvSpPr>
          <p:nvPr>
            <p:ph type="sldImg" idx="2"/>
          </p:nvPr>
        </p:nvSpPr>
        <p:spPr>
          <a:noFill/>
        </p:spPr>
      </p:sp>
      <p:sp>
        <p:nvSpPr>
          <p:cNvPr id="69634" name="Shape 197"/>
          <p:cNvSpPr txBox="1">
            <a:spLocks noGrp="1"/>
          </p:cNvSpPr>
          <p:nvPr>
            <p:ph type="body" idx="1"/>
          </p:nvPr>
        </p:nvSpPr>
        <p:spPr bwMode="auto">
          <a:noFill/>
        </p:spPr>
        <p:txBody>
          <a:bodyPr vert="horz" wrap="square" numCol="1" compatLnSpc="1">
            <a:prstTxWarp prst="textNoShape">
              <a:avLst/>
            </a:prstTxWarp>
          </a:bodyPr>
          <a:lstStyle/>
          <a:p>
            <a:pPr>
              <a:spcBef>
                <a:spcPct val="0"/>
              </a:spcBef>
            </a:pPr>
            <a:endParaRPr lang="en-US" smtClean="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71681" name="Shape 202"/>
          <p:cNvSpPr>
            <a:spLocks noGrp="1" noRot="1"/>
          </p:cNvSpPr>
          <p:nvPr>
            <p:ph type="sldImg" idx="2"/>
          </p:nvPr>
        </p:nvSpPr>
        <p:spPr>
          <a:noFill/>
        </p:spPr>
      </p:sp>
      <p:sp>
        <p:nvSpPr>
          <p:cNvPr id="71682" name="Shape 203"/>
          <p:cNvSpPr txBox="1">
            <a:spLocks noGrp="1"/>
          </p:cNvSpPr>
          <p:nvPr>
            <p:ph type="body" idx="1"/>
          </p:nvPr>
        </p:nvSpPr>
        <p:spPr bwMode="auto">
          <a:noFill/>
        </p:spPr>
        <p:txBody>
          <a:bodyPr vert="horz" wrap="square" numCol="1" compatLnSpc="1">
            <a:prstTxWarp prst="textNoShape">
              <a:avLst/>
            </a:prstTxWarp>
          </a:bodyPr>
          <a:lstStyle/>
          <a:p>
            <a:pPr>
              <a:spcBef>
                <a:spcPct val="0"/>
              </a:spcBef>
            </a:pPr>
            <a:r>
              <a:rPr lang="en-US" smtClean="0"/>
              <a:t>Heather, the next three slides let the teachers practice writing gists. </a:t>
            </a: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73729" name="Shape 208"/>
          <p:cNvSpPr>
            <a:spLocks noGrp="1" noRot="1"/>
          </p:cNvSpPr>
          <p:nvPr>
            <p:ph type="sldImg" idx="2"/>
          </p:nvPr>
        </p:nvSpPr>
        <p:spPr>
          <a:noFill/>
        </p:spPr>
      </p:sp>
      <p:sp>
        <p:nvSpPr>
          <p:cNvPr id="73730" name="Shape 209"/>
          <p:cNvSpPr txBox="1">
            <a:spLocks noGrp="1"/>
          </p:cNvSpPr>
          <p:nvPr>
            <p:ph type="body" idx="1"/>
          </p:nvPr>
        </p:nvSpPr>
        <p:spPr bwMode="auto">
          <a:noFill/>
        </p:spPr>
        <p:txBody>
          <a:bodyPr vert="horz" wrap="square" numCol="1" compatLnSpc="1">
            <a:prstTxWarp prst="textNoShape">
              <a:avLst/>
            </a:prstTxWarp>
          </a:bodyPr>
          <a:lstStyle/>
          <a:p>
            <a:pPr>
              <a:spcBef>
                <a:spcPct val="0"/>
              </a:spcBef>
            </a:pPr>
            <a:r>
              <a:rPr lang="en-US" smtClean="0"/>
              <a:t>I will add animation to the next three slides. You’ll show the green statement after they have had time to write the restatement plus the gist</a:t>
            </a: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75777" name="Shape 214"/>
          <p:cNvSpPr>
            <a:spLocks noGrp="1" noRot="1"/>
          </p:cNvSpPr>
          <p:nvPr>
            <p:ph type="sldImg" idx="2"/>
          </p:nvPr>
        </p:nvSpPr>
        <p:spPr>
          <a:noFill/>
        </p:spPr>
      </p:sp>
      <p:sp>
        <p:nvSpPr>
          <p:cNvPr id="75778" name="Shape 215"/>
          <p:cNvSpPr txBox="1">
            <a:spLocks noGrp="1"/>
          </p:cNvSpPr>
          <p:nvPr>
            <p:ph type="body" idx="1"/>
          </p:nvPr>
        </p:nvSpPr>
        <p:spPr bwMode="auto">
          <a:noFill/>
        </p:spPr>
        <p:txBody>
          <a:bodyPr vert="horz" wrap="square" numCol="1" compatLnSpc="1">
            <a:prstTxWarp prst="textNoShape">
              <a:avLst/>
            </a:prstTxWarp>
          </a:bodyPr>
          <a:lstStyle/>
          <a:p>
            <a:pPr>
              <a:spcBef>
                <a:spcPct val="0"/>
              </a:spcBef>
            </a:pPr>
            <a:endParaRPr lang="en-US" smtClean="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77825" name="Shape 220"/>
          <p:cNvSpPr>
            <a:spLocks noGrp="1" noRot="1"/>
          </p:cNvSpPr>
          <p:nvPr>
            <p:ph type="sldImg" idx="2"/>
          </p:nvPr>
        </p:nvSpPr>
        <p:spPr>
          <a:noFill/>
        </p:spPr>
      </p:sp>
      <p:sp>
        <p:nvSpPr>
          <p:cNvPr id="77826" name="Shape 221"/>
          <p:cNvSpPr txBox="1">
            <a:spLocks noGrp="1"/>
          </p:cNvSpPr>
          <p:nvPr>
            <p:ph type="body" idx="1"/>
          </p:nvPr>
        </p:nvSpPr>
        <p:spPr bwMode="auto">
          <a:noFill/>
        </p:spPr>
        <p:txBody>
          <a:bodyPr vert="horz" wrap="square" numCol="1" compatLnSpc="1">
            <a:prstTxWarp prst="textNoShape">
              <a:avLst/>
            </a:prstTxWarp>
          </a:bodyPr>
          <a:lstStyle/>
          <a:p>
            <a:pPr>
              <a:spcBef>
                <a:spcPct val="0"/>
              </a:spcBef>
            </a:pPr>
            <a:endParaRPr lang="en-US" smtClean="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79873" name="Shape 226"/>
          <p:cNvSpPr>
            <a:spLocks noGrp="1" noRot="1"/>
          </p:cNvSpPr>
          <p:nvPr>
            <p:ph type="sldImg" idx="2"/>
          </p:nvPr>
        </p:nvSpPr>
        <p:spPr>
          <a:noFill/>
        </p:spPr>
      </p:sp>
      <p:sp>
        <p:nvSpPr>
          <p:cNvPr id="79874" name="Shape 227"/>
          <p:cNvSpPr txBox="1">
            <a:spLocks noGrp="1"/>
          </p:cNvSpPr>
          <p:nvPr>
            <p:ph type="body" idx="1"/>
          </p:nvPr>
        </p:nvSpPr>
        <p:spPr bwMode="auto">
          <a:noFill/>
        </p:spPr>
        <p:txBody>
          <a:bodyPr vert="horz" wrap="square" numCol="1" compatLnSpc="1">
            <a:prstTxWarp prst="textNoShape">
              <a:avLst/>
            </a:prstTxWarp>
          </a:bodyPr>
          <a:lstStyle/>
          <a:p>
            <a:pPr>
              <a:spcBef>
                <a:spcPct val="0"/>
              </a:spcBef>
            </a:pPr>
            <a:r>
              <a:rPr lang="en-US" smtClean="0"/>
              <a:t>Heather, this is an example from our earlier prompt</a:t>
            </a: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81921" name="Shape 232"/>
          <p:cNvSpPr>
            <a:spLocks noGrp="1" noRot="1"/>
          </p:cNvSpPr>
          <p:nvPr>
            <p:ph type="sldImg" idx="2"/>
          </p:nvPr>
        </p:nvSpPr>
        <p:spPr>
          <a:noFill/>
        </p:spPr>
      </p:sp>
      <p:sp>
        <p:nvSpPr>
          <p:cNvPr id="81922" name="Shape 233"/>
          <p:cNvSpPr txBox="1">
            <a:spLocks noGrp="1"/>
          </p:cNvSpPr>
          <p:nvPr>
            <p:ph type="body" idx="1"/>
          </p:nvPr>
        </p:nvSpPr>
        <p:spPr bwMode="auto">
          <a:noFill/>
        </p:spPr>
        <p:txBody>
          <a:bodyPr vert="horz" wrap="square" numCol="1" compatLnSpc="1">
            <a:prstTxWarp prst="textNoShape">
              <a:avLst/>
            </a:prstTxWarp>
          </a:bodyPr>
          <a:lstStyle/>
          <a:p>
            <a:pPr>
              <a:spcBef>
                <a:spcPct val="0"/>
              </a:spcBef>
            </a:pPr>
            <a:endParaRPr lang="en-US" smtClean="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83969" name="Shape 238"/>
          <p:cNvSpPr>
            <a:spLocks noGrp="1" noRot="1"/>
          </p:cNvSpPr>
          <p:nvPr>
            <p:ph type="sldImg" idx="2"/>
          </p:nvPr>
        </p:nvSpPr>
        <p:spPr>
          <a:noFill/>
        </p:spPr>
      </p:sp>
      <p:sp>
        <p:nvSpPr>
          <p:cNvPr id="83970" name="Shape 239"/>
          <p:cNvSpPr txBox="1">
            <a:spLocks noGrp="1"/>
          </p:cNvSpPr>
          <p:nvPr>
            <p:ph type="body" idx="1"/>
          </p:nvPr>
        </p:nvSpPr>
        <p:spPr bwMode="auto">
          <a:noFill/>
        </p:spPr>
        <p:txBody>
          <a:bodyPr vert="horz" wrap="square" numCol="1" compatLnSpc="1">
            <a:prstTxWarp prst="textNoShape">
              <a:avLst/>
            </a:prstTxWarp>
          </a:bodyPr>
          <a:lstStyle/>
          <a:p>
            <a:pPr>
              <a:spcBef>
                <a:spcPct val="0"/>
              </a:spcBef>
            </a:pPr>
            <a:r>
              <a:rPr lang="en-US" smtClean="0"/>
              <a:t>There’s a great deal of information in the book and on the slides about organizing your answers. </a:t>
            </a: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86017" name="Shape 243"/>
          <p:cNvSpPr>
            <a:spLocks noGrp="1" noRot="1"/>
          </p:cNvSpPr>
          <p:nvPr>
            <p:ph type="sldImg" idx="2"/>
          </p:nvPr>
        </p:nvSpPr>
        <p:spPr>
          <a:noFill/>
        </p:spPr>
      </p:sp>
      <p:sp>
        <p:nvSpPr>
          <p:cNvPr id="86018" name="Shape 244"/>
          <p:cNvSpPr txBox="1">
            <a:spLocks noGrp="1"/>
          </p:cNvSpPr>
          <p:nvPr>
            <p:ph type="body" idx="1"/>
          </p:nvPr>
        </p:nvSpPr>
        <p:spPr bwMode="auto">
          <a:noFill/>
        </p:spPr>
        <p:txBody>
          <a:bodyPr vert="horz" wrap="square" numCol="1" compatLnSpc="1">
            <a:prstTxWarp prst="textNoShape">
              <a:avLst/>
            </a:prstTxWarp>
          </a:bodyPr>
          <a:lstStyle/>
          <a:p>
            <a:pPr>
              <a:spcBef>
                <a:spcPct val="0"/>
              </a:spcBef>
            </a:pPr>
            <a:r>
              <a:rPr lang="en-US" smtClean="0"/>
              <a:t>Participants have the Better Answer organizer.</a:t>
            </a: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88065" name="Shape 251"/>
          <p:cNvSpPr>
            <a:spLocks noGrp="1" noRot="1"/>
          </p:cNvSpPr>
          <p:nvPr>
            <p:ph type="sldImg" idx="2"/>
          </p:nvPr>
        </p:nvSpPr>
        <p:spPr>
          <a:noFill/>
        </p:spPr>
      </p:sp>
      <p:sp>
        <p:nvSpPr>
          <p:cNvPr id="88066" name="Shape 252"/>
          <p:cNvSpPr txBox="1">
            <a:spLocks noGrp="1"/>
          </p:cNvSpPr>
          <p:nvPr>
            <p:ph type="body" idx="1"/>
          </p:nvPr>
        </p:nvSpPr>
        <p:spPr bwMode="auto">
          <a:noFill/>
        </p:spPr>
        <p:txBody>
          <a:bodyPr vert="horz" wrap="square" numCol="1" compatLnSpc="1">
            <a:prstTxWarp prst="textNoShape">
              <a:avLst/>
            </a:prstTxWarp>
          </a:bodyPr>
          <a:lstStyle/>
          <a:p>
            <a:pPr>
              <a:spcBef>
                <a:spcPct val="0"/>
              </a:spcBef>
            </a:pPr>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16385" name="Shape 45"/>
          <p:cNvSpPr>
            <a:spLocks noGrp="1" noRot="1"/>
          </p:cNvSpPr>
          <p:nvPr>
            <p:ph type="sldImg" idx="2"/>
          </p:nvPr>
        </p:nvSpPr>
        <p:spPr>
          <a:noFill/>
        </p:spPr>
      </p:sp>
      <p:sp>
        <p:nvSpPr>
          <p:cNvPr id="16386" name="Shape 46"/>
          <p:cNvSpPr txBox="1">
            <a:spLocks noGrp="1"/>
          </p:cNvSpPr>
          <p:nvPr>
            <p:ph type="body" idx="1"/>
          </p:nvPr>
        </p:nvSpPr>
        <p:spPr bwMode="auto">
          <a:noFill/>
        </p:spPr>
        <p:txBody>
          <a:bodyPr vert="horz" wrap="square" numCol="1" compatLnSpc="1">
            <a:prstTxWarp prst="textNoShape">
              <a:avLst/>
            </a:prstTxWarp>
          </a:bodyPr>
          <a:lstStyle/>
          <a:p>
            <a:pPr>
              <a:spcBef>
                <a:spcPct val="0"/>
              </a:spcBef>
            </a:pPr>
            <a:endParaRPr lang="en-US" smtClean="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90113" name="Shape 257"/>
          <p:cNvSpPr>
            <a:spLocks noGrp="1" noRot="1"/>
          </p:cNvSpPr>
          <p:nvPr>
            <p:ph type="sldImg" idx="2"/>
          </p:nvPr>
        </p:nvSpPr>
        <p:spPr>
          <a:noFill/>
        </p:spPr>
      </p:sp>
      <p:sp>
        <p:nvSpPr>
          <p:cNvPr id="90114" name="Shape 258"/>
          <p:cNvSpPr txBox="1">
            <a:spLocks noGrp="1"/>
          </p:cNvSpPr>
          <p:nvPr>
            <p:ph type="body" idx="1"/>
          </p:nvPr>
        </p:nvSpPr>
        <p:spPr bwMode="auto">
          <a:noFill/>
        </p:spPr>
        <p:txBody>
          <a:bodyPr vert="horz" wrap="square" numCol="1" compatLnSpc="1">
            <a:prstTxWarp prst="textNoShape">
              <a:avLst/>
            </a:prstTxWarp>
          </a:bodyPr>
          <a:lstStyle/>
          <a:p>
            <a:pPr>
              <a:spcBef>
                <a:spcPct val="0"/>
              </a:spcBef>
            </a:pPr>
            <a:endParaRPr lang="en-US" smtClean="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92161" name="Shape 263"/>
          <p:cNvSpPr>
            <a:spLocks noGrp="1" noRot="1"/>
          </p:cNvSpPr>
          <p:nvPr>
            <p:ph type="sldImg" idx="2"/>
          </p:nvPr>
        </p:nvSpPr>
        <p:spPr>
          <a:noFill/>
        </p:spPr>
      </p:sp>
      <p:sp>
        <p:nvSpPr>
          <p:cNvPr id="92162" name="Shape 264"/>
          <p:cNvSpPr txBox="1">
            <a:spLocks noGrp="1"/>
          </p:cNvSpPr>
          <p:nvPr>
            <p:ph type="body" idx="1"/>
          </p:nvPr>
        </p:nvSpPr>
        <p:spPr bwMode="auto">
          <a:noFill/>
        </p:spPr>
        <p:txBody>
          <a:bodyPr vert="horz" wrap="square" numCol="1" compatLnSpc="1">
            <a:prstTxWarp prst="textNoShape">
              <a:avLst/>
            </a:prstTxWarp>
          </a:bodyPr>
          <a:lstStyle/>
          <a:p>
            <a:pPr>
              <a:spcBef>
                <a:spcPct val="0"/>
              </a:spcBef>
            </a:pPr>
            <a:endParaRPr lang="en-US" smtClean="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94209" name="Shape 269"/>
          <p:cNvSpPr>
            <a:spLocks noGrp="1" noRot="1"/>
          </p:cNvSpPr>
          <p:nvPr>
            <p:ph type="sldImg" idx="2"/>
          </p:nvPr>
        </p:nvSpPr>
        <p:spPr>
          <a:noFill/>
        </p:spPr>
      </p:sp>
      <p:sp>
        <p:nvSpPr>
          <p:cNvPr id="94210" name="Shape 270"/>
          <p:cNvSpPr txBox="1">
            <a:spLocks noGrp="1"/>
          </p:cNvSpPr>
          <p:nvPr>
            <p:ph type="body" idx="1"/>
          </p:nvPr>
        </p:nvSpPr>
        <p:spPr bwMode="auto">
          <a:noFill/>
        </p:spPr>
        <p:txBody>
          <a:bodyPr vert="horz" wrap="square" numCol="1" compatLnSpc="1">
            <a:prstTxWarp prst="textNoShape">
              <a:avLst/>
            </a:prstTxWarp>
          </a:bodyPr>
          <a:lstStyle/>
          <a:p>
            <a:pPr>
              <a:spcBef>
                <a:spcPct val="0"/>
              </a:spcBef>
            </a:pPr>
            <a:endParaRPr lang="en-US" smtClean="0"/>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96257" name="Shape 275"/>
          <p:cNvSpPr>
            <a:spLocks noGrp="1" noRot="1"/>
          </p:cNvSpPr>
          <p:nvPr>
            <p:ph type="sldImg" idx="2"/>
          </p:nvPr>
        </p:nvSpPr>
        <p:spPr>
          <a:noFill/>
        </p:spPr>
      </p:sp>
      <p:sp>
        <p:nvSpPr>
          <p:cNvPr id="96258" name="Shape 276"/>
          <p:cNvSpPr txBox="1">
            <a:spLocks noGrp="1"/>
          </p:cNvSpPr>
          <p:nvPr>
            <p:ph type="body" idx="1"/>
          </p:nvPr>
        </p:nvSpPr>
        <p:spPr bwMode="auto">
          <a:noFill/>
        </p:spPr>
        <p:txBody>
          <a:bodyPr vert="horz" wrap="square" numCol="1" compatLnSpc="1">
            <a:prstTxWarp prst="textNoShape">
              <a:avLst/>
            </a:prstTxWarp>
          </a:bodyPr>
          <a:lstStyle/>
          <a:p>
            <a:pPr>
              <a:spcBef>
                <a:spcPct val="0"/>
              </a:spcBef>
            </a:pPr>
            <a:endParaRPr lang="en-US" smtClean="0"/>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98305" name="Shape 281"/>
          <p:cNvSpPr>
            <a:spLocks noGrp="1" noRot="1"/>
          </p:cNvSpPr>
          <p:nvPr>
            <p:ph type="sldImg" idx="2"/>
          </p:nvPr>
        </p:nvSpPr>
        <p:spPr>
          <a:noFill/>
        </p:spPr>
      </p:sp>
      <p:sp>
        <p:nvSpPr>
          <p:cNvPr id="98306" name="Shape 282"/>
          <p:cNvSpPr txBox="1">
            <a:spLocks noGrp="1"/>
          </p:cNvSpPr>
          <p:nvPr>
            <p:ph type="body" idx="1"/>
          </p:nvPr>
        </p:nvSpPr>
        <p:spPr bwMode="auto">
          <a:noFill/>
        </p:spPr>
        <p:txBody>
          <a:bodyPr vert="horz" wrap="square" numCol="1" compatLnSpc="1">
            <a:prstTxWarp prst="textNoShape">
              <a:avLst/>
            </a:prstTxWarp>
          </a:bodyPr>
          <a:lstStyle/>
          <a:p>
            <a:pPr>
              <a:spcBef>
                <a:spcPct val="0"/>
              </a:spcBef>
            </a:pPr>
            <a:r>
              <a:rPr lang="en-US" smtClean="0"/>
              <a:t>Heather, the story is on the wiki Content Area page.</a:t>
            </a:r>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100353" name="Shape 288"/>
          <p:cNvSpPr>
            <a:spLocks noGrp="1" noRot="1"/>
          </p:cNvSpPr>
          <p:nvPr>
            <p:ph type="sldImg" idx="2"/>
          </p:nvPr>
        </p:nvSpPr>
        <p:spPr>
          <a:noFill/>
        </p:spPr>
      </p:sp>
      <p:sp>
        <p:nvSpPr>
          <p:cNvPr id="100354" name="Shape 289"/>
          <p:cNvSpPr txBox="1">
            <a:spLocks noGrp="1"/>
          </p:cNvSpPr>
          <p:nvPr>
            <p:ph type="body" idx="1"/>
          </p:nvPr>
        </p:nvSpPr>
        <p:spPr bwMode="auto">
          <a:noFill/>
        </p:spPr>
        <p:txBody>
          <a:bodyPr vert="horz" wrap="square" numCol="1" compatLnSpc="1">
            <a:prstTxWarp prst="textNoShape">
              <a:avLst/>
            </a:prstTxWarp>
          </a:bodyPr>
          <a:lstStyle/>
          <a:p>
            <a:pPr>
              <a:spcBef>
                <a:spcPct val="0"/>
              </a:spcBef>
            </a:pPr>
            <a:r>
              <a:rPr lang="en-US" smtClean="0"/>
              <a:t>Heather, we’ll pass out papers with this prompt and collect them when completed. I think it will be important for us to know if this protocol works.</a:t>
            </a:r>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102401" name="Shape 295"/>
          <p:cNvSpPr>
            <a:spLocks noGrp="1" noRot="1"/>
          </p:cNvSpPr>
          <p:nvPr>
            <p:ph type="sldImg" idx="2"/>
          </p:nvPr>
        </p:nvSpPr>
        <p:spPr>
          <a:noFill/>
        </p:spPr>
      </p:sp>
      <p:sp>
        <p:nvSpPr>
          <p:cNvPr id="102402" name="Shape 296"/>
          <p:cNvSpPr txBox="1">
            <a:spLocks noGrp="1"/>
          </p:cNvSpPr>
          <p:nvPr>
            <p:ph type="body" idx="1"/>
          </p:nvPr>
        </p:nvSpPr>
        <p:spPr bwMode="auto">
          <a:noFill/>
        </p:spPr>
        <p:txBody>
          <a:bodyPr vert="horz" wrap="square" numCol="1" compatLnSpc="1">
            <a:prstTxWarp prst="textNoShape">
              <a:avLst/>
            </a:prstTxWarp>
          </a:bodyPr>
          <a:lstStyle/>
          <a:p>
            <a:pPr>
              <a:spcBef>
                <a:spcPct val="0"/>
              </a:spcBef>
            </a:pPr>
            <a:endParaRPr lang="en-US" smtClean="0"/>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104449" name="Shape 302"/>
          <p:cNvSpPr>
            <a:spLocks noGrp="1" noRot="1"/>
          </p:cNvSpPr>
          <p:nvPr>
            <p:ph type="sldImg" idx="2"/>
          </p:nvPr>
        </p:nvSpPr>
        <p:spPr>
          <a:noFill/>
        </p:spPr>
      </p:sp>
      <p:sp>
        <p:nvSpPr>
          <p:cNvPr id="104450" name="Shape 303"/>
          <p:cNvSpPr txBox="1">
            <a:spLocks noGrp="1"/>
          </p:cNvSpPr>
          <p:nvPr>
            <p:ph type="body" idx="1"/>
          </p:nvPr>
        </p:nvSpPr>
        <p:spPr bwMode="auto">
          <a:noFill/>
        </p:spPr>
        <p:txBody>
          <a:bodyPr vert="horz" wrap="square" numCol="1" compatLnSpc="1">
            <a:prstTxWarp prst="textNoShape">
              <a:avLst/>
            </a:prstTxWarp>
          </a:bodyPr>
          <a:lstStyle/>
          <a:p>
            <a:pPr>
              <a:spcBef>
                <a:spcPct val="0"/>
              </a:spcBef>
            </a:pPr>
            <a:endParaRPr lang="en-US" smtClean="0"/>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106497" name="Shape 309"/>
          <p:cNvSpPr>
            <a:spLocks noGrp="1" noRot="1"/>
          </p:cNvSpPr>
          <p:nvPr>
            <p:ph type="sldImg" idx="2"/>
          </p:nvPr>
        </p:nvSpPr>
        <p:spPr>
          <a:noFill/>
        </p:spPr>
      </p:sp>
      <p:sp>
        <p:nvSpPr>
          <p:cNvPr id="106498" name="Shape 310"/>
          <p:cNvSpPr txBox="1">
            <a:spLocks noGrp="1"/>
          </p:cNvSpPr>
          <p:nvPr>
            <p:ph type="body" idx="1"/>
          </p:nvPr>
        </p:nvSpPr>
        <p:spPr bwMode="auto">
          <a:noFill/>
        </p:spPr>
        <p:txBody>
          <a:bodyPr vert="horz" wrap="square" numCol="1" compatLnSpc="1">
            <a:prstTxWarp prst="textNoShape">
              <a:avLst/>
            </a:prstTxWarp>
          </a:bodyPr>
          <a:lstStyle/>
          <a:p>
            <a:pPr>
              <a:spcBef>
                <a:spcPct val="0"/>
              </a:spcBef>
            </a:pPr>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18433" name="Shape 51"/>
          <p:cNvSpPr>
            <a:spLocks noGrp="1" noRot="1"/>
          </p:cNvSpPr>
          <p:nvPr>
            <p:ph type="sldImg" idx="2"/>
          </p:nvPr>
        </p:nvSpPr>
        <p:spPr>
          <a:noFill/>
        </p:spPr>
      </p:sp>
      <p:sp>
        <p:nvSpPr>
          <p:cNvPr id="18434" name="Shape 52"/>
          <p:cNvSpPr txBox="1">
            <a:spLocks noGrp="1"/>
          </p:cNvSpPr>
          <p:nvPr>
            <p:ph type="body" idx="1"/>
          </p:nvPr>
        </p:nvSpPr>
        <p:spPr bwMode="auto">
          <a:noFill/>
        </p:spPr>
        <p:txBody>
          <a:bodyPr vert="horz" wrap="square" numCol="1" compatLnSpc="1">
            <a:prstTxWarp prst="textNoShape">
              <a:avLst/>
            </a:prstTxWarp>
          </a:bodyPr>
          <a:lstStyle/>
          <a:p>
            <a:pPr>
              <a:spcBef>
                <a:spcPct val="0"/>
              </a:spcBef>
            </a:pPr>
            <a:r>
              <a:rPr lang="en-US" smtClean="0"/>
              <a:t>It’s an entire book with a six PowerPoint presentations. But in today’s slideshow you’ll get enough information to become familiar with the protocol and with the resource materials that will be available to you you can use it with students.</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20481" name="Shape 58"/>
          <p:cNvSpPr>
            <a:spLocks noGrp="1" noRot="1"/>
          </p:cNvSpPr>
          <p:nvPr>
            <p:ph type="sldImg" idx="2"/>
          </p:nvPr>
        </p:nvSpPr>
        <p:spPr>
          <a:noFill/>
        </p:spPr>
      </p:sp>
      <p:sp>
        <p:nvSpPr>
          <p:cNvPr id="20482" name="Shape 59"/>
          <p:cNvSpPr txBox="1">
            <a:spLocks noGrp="1"/>
          </p:cNvSpPr>
          <p:nvPr>
            <p:ph type="body" idx="1"/>
          </p:nvPr>
        </p:nvSpPr>
        <p:spPr bwMode="auto">
          <a:noFill/>
        </p:spPr>
        <p:txBody>
          <a:bodyPr vert="horz" wrap="square" numCol="1" compatLnSpc="1">
            <a:prstTxWarp prst="textNoShape">
              <a:avLst/>
            </a:prstTxWarp>
          </a:bodyPr>
          <a:lstStyle/>
          <a:p>
            <a:pPr>
              <a:spcBef>
                <a:spcPct val="0"/>
              </a:spcBef>
            </a:pPr>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22529" name="Shape 64"/>
          <p:cNvSpPr>
            <a:spLocks noGrp="1" noRot="1"/>
          </p:cNvSpPr>
          <p:nvPr>
            <p:ph type="sldImg" idx="2"/>
          </p:nvPr>
        </p:nvSpPr>
        <p:spPr>
          <a:noFill/>
        </p:spPr>
      </p:sp>
      <p:sp>
        <p:nvSpPr>
          <p:cNvPr id="22530" name="Shape 65"/>
          <p:cNvSpPr txBox="1">
            <a:spLocks noGrp="1"/>
          </p:cNvSpPr>
          <p:nvPr>
            <p:ph type="body" idx="1"/>
          </p:nvPr>
        </p:nvSpPr>
        <p:spPr bwMode="auto">
          <a:noFill/>
        </p:spPr>
        <p:txBody>
          <a:bodyPr vert="horz" wrap="square" numCol="1" compatLnSpc="1">
            <a:prstTxWarp prst="textNoShape">
              <a:avLst/>
            </a:prstTxWarp>
          </a:bodyPr>
          <a:lstStyle/>
          <a:p>
            <a:pPr>
              <a:spcBef>
                <a:spcPct val="0"/>
              </a:spcBef>
            </a:pPr>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24577" name="Shape 70"/>
          <p:cNvSpPr>
            <a:spLocks noGrp="1" noRot="1"/>
          </p:cNvSpPr>
          <p:nvPr>
            <p:ph type="sldImg" idx="2"/>
          </p:nvPr>
        </p:nvSpPr>
        <p:spPr>
          <a:noFill/>
        </p:spPr>
      </p:sp>
      <p:sp>
        <p:nvSpPr>
          <p:cNvPr id="24578" name="Shape 71"/>
          <p:cNvSpPr txBox="1">
            <a:spLocks noGrp="1"/>
          </p:cNvSpPr>
          <p:nvPr>
            <p:ph type="body" idx="1"/>
          </p:nvPr>
        </p:nvSpPr>
        <p:spPr bwMode="auto">
          <a:noFill/>
        </p:spPr>
        <p:txBody>
          <a:bodyPr vert="horz" wrap="square" numCol="1" compatLnSpc="1">
            <a:prstTxWarp prst="textNoShape">
              <a:avLst/>
            </a:prstTxWarp>
          </a:bodyPr>
          <a:lstStyle/>
          <a:p>
            <a:pPr>
              <a:spcBef>
                <a:spcPct val="0"/>
              </a:spcBef>
            </a:pPr>
            <a:r>
              <a:rPr lang="en-US" smtClean="0"/>
              <a:t>Participants have cards with examples and shout out the prompts.</a:t>
            </a:r>
          </a:p>
          <a:p>
            <a:pPr>
              <a:spcBef>
                <a:spcPct val="0"/>
              </a:spcBef>
            </a:pPr>
            <a:r>
              <a:rPr lang="en-US" smtClean="0"/>
              <a:t>Explain the steps of metamorphosis.</a:t>
            </a:r>
          </a:p>
          <a:p>
            <a:pPr>
              <a:spcBef>
                <a:spcPct val="0"/>
              </a:spcBef>
            </a:pPr>
            <a:r>
              <a:rPr lang="en-US" smtClean="0"/>
              <a:t>Why are sales down?</a:t>
            </a:r>
          </a:p>
          <a:p>
            <a:pPr>
              <a:spcBef>
                <a:spcPct val="0"/>
              </a:spcBef>
            </a:pPr>
            <a:r>
              <a:rPr lang="en-US" smtClean="0"/>
              <a:t>Please send me directions to that place you mentioned.</a:t>
            </a:r>
          </a:p>
          <a:p>
            <a:pPr>
              <a:spcBef>
                <a:spcPct val="0"/>
              </a:spcBef>
            </a:pPr>
            <a:r>
              <a:rPr lang="en-US" smtClean="0"/>
              <a:t>Please write to your representatives and tell them…</a:t>
            </a:r>
          </a:p>
          <a:p>
            <a:pPr>
              <a:spcBef>
                <a:spcPct val="0"/>
              </a:spcBef>
            </a:pPr>
            <a:r>
              <a:rPr lang="en-US" smtClean="0"/>
              <a:t>Give me one good reason why you haven’t cleaned your room!</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26625" name="Shape 76"/>
          <p:cNvSpPr>
            <a:spLocks noGrp="1" noRot="1"/>
          </p:cNvSpPr>
          <p:nvPr>
            <p:ph type="sldImg" idx="2"/>
          </p:nvPr>
        </p:nvSpPr>
        <p:spPr>
          <a:noFill/>
        </p:spPr>
      </p:sp>
      <p:sp>
        <p:nvSpPr>
          <p:cNvPr id="26626" name="Shape 77"/>
          <p:cNvSpPr txBox="1">
            <a:spLocks noGrp="1"/>
          </p:cNvSpPr>
          <p:nvPr>
            <p:ph type="body" idx="1"/>
          </p:nvPr>
        </p:nvSpPr>
        <p:spPr bwMode="auto">
          <a:noFill/>
        </p:spPr>
        <p:txBody>
          <a:bodyPr vert="horz" wrap="square" numCol="1" compatLnSpc="1">
            <a:prstTxWarp prst="textNoShape">
              <a:avLst/>
            </a:prstTxWarp>
          </a:bodyPr>
          <a:lstStyle/>
          <a:p>
            <a:pPr>
              <a:spcBef>
                <a:spcPct val="0"/>
              </a:spcBef>
            </a:pPr>
            <a:r>
              <a:rPr lang="en-US" smtClean="0"/>
              <a:t>Self-based prompts ask the writer to dig down inside his or her personal experiences or mind-stores. Text-based prompts direct writers to seek out the facts, to go back to the text, to find exact information. Most career writing is text-based. Text-based prompts are the focus of today’s lesson.</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7"/>
        <p:cNvGrpSpPr/>
        <p:nvPr/>
      </p:nvGrpSpPr>
      <p:grpSpPr>
        <a:xfrm>
          <a:off x="0" y="0"/>
          <a:ext cx="0" cy="0"/>
          <a:chOff x="0" y="0"/>
          <a:chExt cx="0" cy="0"/>
        </a:xfrm>
      </p:grpSpPr>
      <p:sp>
        <p:nvSpPr>
          <p:cNvPr id="8" name="Shape 8"/>
          <p:cNvSpPr txBox="1">
            <a:spLocks noGrp="1"/>
          </p:cNvSpPr>
          <p:nvPr>
            <p:ph type="subTitle" idx="1"/>
          </p:nvPr>
        </p:nvSpPr>
        <p:spPr>
          <a:xfrm>
            <a:off x="685800" y="2840053"/>
            <a:ext cx="7772400" cy="784799"/>
          </a:xfrm>
          <a:prstGeom prst="rect">
            <a:avLst/>
          </a:prstGeom>
        </p:spPr>
        <p:txBody>
          <a:bodyPr/>
          <a:lstStyle>
            <a:lvl1pPr marL="0" algn="ctr">
              <a:spcBef>
                <a:spcPts val="0"/>
              </a:spcBef>
              <a:buClr>
                <a:schemeClr val="dk2"/>
              </a:buClr>
              <a:buNone/>
              <a:defRPr>
                <a:solidFill>
                  <a:schemeClr val="dk2"/>
                </a:solidFill>
              </a:defRPr>
            </a:lvl1pPr>
            <a:lvl2pPr marL="0" indent="190500" algn="ctr">
              <a:spcBef>
                <a:spcPts val="0"/>
              </a:spcBef>
              <a:buClr>
                <a:schemeClr val="dk2"/>
              </a:buClr>
              <a:buSzPct val="100000"/>
              <a:buNone/>
              <a:defRPr sz="3000">
                <a:solidFill>
                  <a:schemeClr val="dk2"/>
                </a:solidFill>
              </a:defRPr>
            </a:lvl2pPr>
            <a:lvl3pPr marL="0" indent="190500" algn="ctr">
              <a:spcBef>
                <a:spcPts val="0"/>
              </a:spcBef>
              <a:buClr>
                <a:schemeClr val="dk2"/>
              </a:buClr>
              <a:buSzPct val="100000"/>
              <a:buNone/>
              <a:defRPr sz="3000">
                <a:solidFill>
                  <a:schemeClr val="dk2"/>
                </a:solidFill>
              </a:defRPr>
            </a:lvl3pPr>
            <a:lvl4pPr marL="0" indent="190500" algn="ctr">
              <a:spcBef>
                <a:spcPts val="0"/>
              </a:spcBef>
              <a:buClr>
                <a:schemeClr val="dk2"/>
              </a:buClr>
              <a:buSzPct val="100000"/>
              <a:buNone/>
              <a:defRPr sz="3000">
                <a:solidFill>
                  <a:schemeClr val="dk2"/>
                </a:solidFill>
              </a:defRPr>
            </a:lvl4pPr>
            <a:lvl5pPr marL="0" indent="190500" algn="ctr">
              <a:spcBef>
                <a:spcPts val="0"/>
              </a:spcBef>
              <a:buClr>
                <a:schemeClr val="dk2"/>
              </a:buClr>
              <a:buSzPct val="100000"/>
              <a:buNone/>
              <a:defRPr sz="3000">
                <a:solidFill>
                  <a:schemeClr val="dk2"/>
                </a:solidFill>
              </a:defRPr>
            </a:lvl5pPr>
            <a:lvl6pPr marL="0" indent="190500" algn="ctr">
              <a:spcBef>
                <a:spcPts val="0"/>
              </a:spcBef>
              <a:buClr>
                <a:schemeClr val="dk2"/>
              </a:buClr>
              <a:buSzPct val="100000"/>
              <a:buNone/>
              <a:defRPr sz="3000">
                <a:solidFill>
                  <a:schemeClr val="dk2"/>
                </a:solidFill>
              </a:defRPr>
            </a:lvl6pPr>
            <a:lvl7pPr marL="0" indent="190500" algn="ctr">
              <a:spcBef>
                <a:spcPts val="0"/>
              </a:spcBef>
              <a:buClr>
                <a:schemeClr val="dk2"/>
              </a:buClr>
              <a:buSzPct val="100000"/>
              <a:buNone/>
              <a:defRPr sz="3000">
                <a:solidFill>
                  <a:schemeClr val="dk2"/>
                </a:solidFill>
              </a:defRPr>
            </a:lvl7pPr>
            <a:lvl8pPr marL="0" indent="190500" algn="ctr">
              <a:spcBef>
                <a:spcPts val="0"/>
              </a:spcBef>
              <a:buClr>
                <a:schemeClr val="dk2"/>
              </a:buClr>
              <a:buSzPct val="100000"/>
              <a:buNone/>
              <a:defRPr sz="3000">
                <a:solidFill>
                  <a:schemeClr val="dk2"/>
                </a:solidFill>
              </a:defRPr>
            </a:lvl8pPr>
            <a:lvl9pPr marL="0" indent="190500" algn="ctr">
              <a:spcBef>
                <a:spcPts val="0"/>
              </a:spcBef>
              <a:buClr>
                <a:schemeClr val="dk2"/>
              </a:buClr>
              <a:buSzPct val="100000"/>
              <a:buNone/>
              <a:defRPr sz="3000">
                <a:solidFill>
                  <a:schemeClr val="dk2"/>
                </a:solidFill>
              </a:defRPr>
            </a:lvl9pPr>
          </a:lstStyle>
          <a:p>
            <a:endParaRPr/>
          </a:p>
        </p:txBody>
      </p:sp>
      <p:sp>
        <p:nvSpPr>
          <p:cNvPr id="9" name="Shape 9"/>
          <p:cNvSpPr txBox="1">
            <a:spLocks noGrp="1"/>
          </p:cNvSpPr>
          <p:nvPr>
            <p:ph type="ctrTitle"/>
          </p:nvPr>
        </p:nvSpPr>
        <p:spPr>
          <a:xfrm>
            <a:off x="685800" y="1583342"/>
            <a:ext cx="7772400" cy="1159799"/>
          </a:xfrm>
          <a:prstGeom prst="rect">
            <a:avLst/>
          </a:prstGeom>
        </p:spPr>
        <p:txBody>
          <a:bodyPr/>
          <a:lstStyle>
            <a:lvl1pPr indent="304800" algn="ctr">
              <a:buSzPct val="100000"/>
              <a:defRPr sz="4800"/>
            </a:lvl1pPr>
            <a:lvl2pPr indent="304800" algn="ctr">
              <a:buSzPct val="100000"/>
              <a:defRPr sz="4800"/>
            </a:lvl2pPr>
            <a:lvl3pPr indent="304800" algn="ctr">
              <a:buSzPct val="100000"/>
              <a:defRPr sz="4800"/>
            </a:lvl3pPr>
            <a:lvl4pPr indent="304800" algn="ctr">
              <a:buSzPct val="100000"/>
              <a:defRPr sz="4800"/>
            </a:lvl4pPr>
            <a:lvl5pPr indent="304800" algn="ctr">
              <a:buSzPct val="100000"/>
              <a:defRPr sz="4800"/>
            </a:lvl5pPr>
            <a:lvl6pPr indent="304800" algn="ctr">
              <a:buSzPct val="100000"/>
              <a:defRPr sz="4800"/>
            </a:lvl6pPr>
            <a:lvl7pPr indent="304800" algn="ctr">
              <a:buSzPct val="100000"/>
              <a:defRPr sz="4800"/>
            </a:lvl7pPr>
            <a:lvl8pPr indent="304800" algn="ctr">
              <a:buSzPct val="100000"/>
              <a:defRPr sz="4800"/>
            </a:lvl8pPr>
            <a:lvl9pPr indent="304800" algn="ctr">
              <a:buSzPct val="100000"/>
              <a:defRPr sz="4800"/>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10"/>
        <p:cNvGrpSpPr/>
        <p:nvPr/>
      </p:nvGrpSpPr>
      <p:grpSpPr>
        <a:xfrm>
          <a:off x="0" y="0"/>
          <a:ext cx="0" cy="0"/>
          <a:chOff x="0" y="0"/>
          <a:chExt cx="0" cy="0"/>
        </a:xfrm>
      </p:grpSpPr>
      <p:sp>
        <p:nvSpPr>
          <p:cNvPr id="11" name="Shape 11"/>
          <p:cNvSpPr txBox="1">
            <a:spLocks noGrp="1"/>
          </p:cNvSpPr>
          <p:nvPr>
            <p:ph type="title"/>
          </p:nvPr>
        </p:nvSpPr>
        <p:spPr>
          <a:xfrm>
            <a:off x="457200" y="205978"/>
            <a:ext cx="8229600" cy="857400"/>
          </a:xfrm>
          <a:prstGeom prst="rect">
            <a:avLst/>
          </a:prstGeom>
        </p:spPr>
        <p:txBody>
          <a:bodyPr/>
          <a:lstStyle>
            <a:lvl1pPr>
              <a:defRPr/>
            </a:lvl1pPr>
            <a:lvl2pPr>
              <a:defRPr/>
            </a:lvl2pPr>
            <a:lvl3pPr>
              <a:defRPr/>
            </a:lvl3pPr>
            <a:lvl4pPr>
              <a:defRPr/>
            </a:lvl4pPr>
            <a:lvl5pPr>
              <a:defRPr/>
            </a:lvl5pPr>
            <a:lvl6pPr>
              <a:defRPr/>
            </a:lvl6pPr>
            <a:lvl7pPr>
              <a:defRPr/>
            </a:lvl7pPr>
            <a:lvl8pPr>
              <a:defRPr/>
            </a:lvl8pPr>
            <a:lvl9pPr>
              <a:defRPr/>
            </a:lvl9pPr>
          </a:lstStyle>
          <a:p>
            <a:endParaRPr/>
          </a:p>
        </p:txBody>
      </p:sp>
      <p:sp>
        <p:nvSpPr>
          <p:cNvPr id="12" name="Shape 12"/>
          <p:cNvSpPr txBox="1">
            <a:spLocks noGrp="1"/>
          </p:cNvSpPr>
          <p:nvPr>
            <p:ph type="body" idx="1"/>
          </p:nvPr>
        </p:nvSpPr>
        <p:spPr>
          <a:xfrm>
            <a:off x="457200" y="1200150"/>
            <a:ext cx="8229600" cy="3725699"/>
          </a:xfrm>
          <a:prstGeom prst="rect">
            <a:avLst/>
          </a:prstGeom>
        </p:spPr>
        <p:txBody>
          <a:bodyPr/>
          <a:lstStyle>
            <a:lvl1pPr>
              <a:defRPr/>
            </a:lvl1pPr>
            <a:lvl2pPr>
              <a:defRPr/>
            </a:lvl2pPr>
            <a:lvl3pPr>
              <a:defRPr/>
            </a:lvl3pPr>
            <a:lvl4pPr>
              <a:defRPr/>
            </a:lvl4pPr>
            <a:lvl5pPr>
              <a:defRPr/>
            </a:lvl5pPr>
            <a:lvl6pPr>
              <a:defRPr/>
            </a:lvl6pPr>
            <a:lvl7pPr>
              <a:defRPr/>
            </a:lvl7pPr>
            <a:lvl8pPr>
              <a:defRPr/>
            </a:lvl8pPr>
            <a:lvl9pPr>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ColTx">
  <p:cSld name="Title and Two Columns">
    <p:spTree>
      <p:nvGrpSpPr>
        <p:cNvPr id="1" name="Shape 13"/>
        <p:cNvGrpSpPr/>
        <p:nvPr/>
      </p:nvGrpSpPr>
      <p:grpSpPr>
        <a:xfrm>
          <a:off x="0" y="0"/>
          <a:ext cx="0" cy="0"/>
          <a:chOff x="0" y="0"/>
          <a:chExt cx="0" cy="0"/>
        </a:xfrm>
      </p:grpSpPr>
      <p:sp>
        <p:nvSpPr>
          <p:cNvPr id="14" name="Shape 14"/>
          <p:cNvSpPr txBox="1">
            <a:spLocks noGrp="1"/>
          </p:cNvSpPr>
          <p:nvPr>
            <p:ph type="title"/>
          </p:nvPr>
        </p:nvSpPr>
        <p:spPr>
          <a:xfrm>
            <a:off x="457200" y="205978"/>
            <a:ext cx="8229600" cy="857400"/>
          </a:xfrm>
          <a:prstGeom prst="rect">
            <a:avLst/>
          </a:prstGeom>
        </p:spPr>
        <p:txBody>
          <a:bodyPr/>
          <a:lstStyle>
            <a:lvl1pPr>
              <a:defRPr/>
            </a:lvl1pPr>
            <a:lvl2pPr>
              <a:defRPr/>
            </a:lvl2pPr>
            <a:lvl3pPr>
              <a:defRPr/>
            </a:lvl3pPr>
            <a:lvl4pPr>
              <a:defRPr/>
            </a:lvl4pPr>
            <a:lvl5pPr>
              <a:defRPr/>
            </a:lvl5pPr>
            <a:lvl6pPr>
              <a:defRPr/>
            </a:lvl6pPr>
            <a:lvl7pPr>
              <a:defRPr/>
            </a:lvl7pPr>
            <a:lvl8pPr>
              <a:defRPr/>
            </a:lvl8pPr>
            <a:lvl9pPr>
              <a:defRPr/>
            </a:lvl9pPr>
          </a:lstStyle>
          <a:p>
            <a:endParaRPr/>
          </a:p>
        </p:txBody>
      </p:sp>
      <p:sp>
        <p:nvSpPr>
          <p:cNvPr id="15" name="Shape 15"/>
          <p:cNvSpPr txBox="1">
            <a:spLocks noGrp="1"/>
          </p:cNvSpPr>
          <p:nvPr>
            <p:ph type="body" idx="1"/>
          </p:nvPr>
        </p:nvSpPr>
        <p:spPr>
          <a:xfrm>
            <a:off x="457200" y="1200150"/>
            <a:ext cx="3994500" cy="3725699"/>
          </a:xfrm>
          <a:prstGeom prst="rect">
            <a:avLst/>
          </a:prstGeom>
        </p:spPr>
        <p:txBody>
          <a:bodyPr/>
          <a:lstStyle>
            <a:lvl1pPr>
              <a:defRPr/>
            </a:lvl1pPr>
            <a:lvl2pPr>
              <a:defRPr/>
            </a:lvl2pPr>
            <a:lvl3pPr>
              <a:defRPr/>
            </a:lvl3pPr>
            <a:lvl4pPr>
              <a:defRPr/>
            </a:lvl4pPr>
            <a:lvl5pPr>
              <a:defRPr/>
            </a:lvl5pPr>
            <a:lvl6pPr>
              <a:defRPr/>
            </a:lvl6pPr>
            <a:lvl7pPr>
              <a:defRPr/>
            </a:lvl7pPr>
            <a:lvl8pPr>
              <a:defRPr/>
            </a:lvl8pPr>
            <a:lvl9pPr>
              <a:defRPr/>
            </a:lvl9pPr>
          </a:lstStyle>
          <a:p>
            <a:endParaRPr/>
          </a:p>
        </p:txBody>
      </p:sp>
      <p:sp>
        <p:nvSpPr>
          <p:cNvPr id="16" name="Shape 16"/>
          <p:cNvSpPr txBox="1">
            <a:spLocks noGrp="1"/>
          </p:cNvSpPr>
          <p:nvPr>
            <p:ph type="body" idx="2"/>
          </p:nvPr>
        </p:nvSpPr>
        <p:spPr>
          <a:xfrm>
            <a:off x="4692273" y="1200150"/>
            <a:ext cx="3994500" cy="3725699"/>
          </a:xfrm>
          <a:prstGeom prst="rect">
            <a:avLst/>
          </a:prstGeom>
        </p:spPr>
        <p:txBody>
          <a:bodyPr/>
          <a:lstStyle>
            <a:lvl1pPr>
              <a:defRPr/>
            </a:lvl1pPr>
            <a:lvl2pPr>
              <a:defRPr/>
            </a:lvl2pPr>
            <a:lvl3pPr>
              <a:defRPr/>
            </a:lvl3pPr>
            <a:lvl4pPr>
              <a:defRPr/>
            </a:lvl4pPr>
            <a:lvl5pPr>
              <a:defRPr/>
            </a:lvl5pPr>
            <a:lvl6pPr>
              <a:defRPr/>
            </a:lvl6pPr>
            <a:lvl7pPr>
              <a:defRPr/>
            </a:lvl7pPr>
            <a:lvl8pPr>
              <a:defRPr/>
            </a:lvl8pPr>
            <a:lvl9pPr>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17"/>
        <p:cNvGrpSpPr/>
        <p:nvPr/>
      </p:nvGrpSpPr>
      <p:grpSpPr>
        <a:xfrm>
          <a:off x="0" y="0"/>
          <a:ext cx="0" cy="0"/>
          <a:chOff x="0" y="0"/>
          <a:chExt cx="0" cy="0"/>
        </a:xfrm>
      </p:grpSpPr>
      <p:sp>
        <p:nvSpPr>
          <p:cNvPr id="18" name="Shape 18"/>
          <p:cNvSpPr txBox="1">
            <a:spLocks noGrp="1"/>
          </p:cNvSpPr>
          <p:nvPr>
            <p:ph type="title"/>
          </p:nvPr>
        </p:nvSpPr>
        <p:spPr>
          <a:xfrm>
            <a:off x="457200" y="205978"/>
            <a:ext cx="8229600" cy="857400"/>
          </a:xfrm>
          <a:prstGeom prst="rect">
            <a:avLst/>
          </a:prstGeom>
        </p:spPr>
        <p:txBody>
          <a:bodyPr/>
          <a:lstStyle>
            <a:lvl1pPr>
              <a:defRPr/>
            </a:lvl1pPr>
            <a:lvl2pPr>
              <a:defRPr/>
            </a:lvl2pPr>
            <a:lvl3pPr>
              <a:defRPr/>
            </a:lvl3pPr>
            <a:lvl4pPr>
              <a:defRPr/>
            </a:lvl4pPr>
            <a:lvl5pPr>
              <a:defRPr/>
            </a:lvl5pPr>
            <a:lvl6pPr>
              <a:defRPr/>
            </a:lvl6pPr>
            <a:lvl7pPr>
              <a:defRPr/>
            </a:lvl7pPr>
            <a:lvl8pPr>
              <a:defRPr/>
            </a:lvl8pPr>
            <a:lvl9pPr>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cSld name="Caption">
    <p:spTree>
      <p:nvGrpSpPr>
        <p:cNvPr id="1" name="Shape 19"/>
        <p:cNvGrpSpPr/>
        <p:nvPr/>
      </p:nvGrpSpPr>
      <p:grpSpPr>
        <a:xfrm>
          <a:off x="0" y="0"/>
          <a:ext cx="0" cy="0"/>
          <a:chOff x="0" y="0"/>
          <a:chExt cx="0" cy="0"/>
        </a:xfrm>
      </p:grpSpPr>
      <p:sp>
        <p:nvSpPr>
          <p:cNvPr id="20" name="Shape 20"/>
          <p:cNvSpPr txBox="1">
            <a:spLocks noGrp="1"/>
          </p:cNvSpPr>
          <p:nvPr>
            <p:ph type="body" idx="1"/>
          </p:nvPr>
        </p:nvSpPr>
        <p:spPr>
          <a:xfrm>
            <a:off x="457200" y="4406309"/>
            <a:ext cx="8229600" cy="519599"/>
          </a:xfrm>
          <a:prstGeom prst="rect">
            <a:avLst/>
          </a:prstGeom>
        </p:spPr>
        <p:txBody>
          <a:bodyPr/>
          <a:lstStyle>
            <a:lvl1pPr marL="285750" indent="-171450" algn="ctr">
              <a:spcBef>
                <a:spcPts val="0"/>
              </a:spcBef>
              <a:buClr>
                <a:schemeClr val="dk1"/>
              </a:buClr>
              <a:buSzPct val="100000"/>
              <a:buNone/>
              <a:defRPr sz="1800">
                <a:solidFill>
                  <a:schemeClr val="dk1"/>
                </a:solidFill>
              </a:defRPr>
            </a:lvl1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21"/>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a:gsLst>
            <a:gs pos="0">
              <a:schemeClr val="lt1"/>
            </a:gs>
            <a:gs pos="30000">
              <a:schemeClr val="lt1"/>
            </a:gs>
            <a:gs pos="100000">
              <a:schemeClr val="lt2"/>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1026" name="Shape 5"/>
          <p:cNvSpPr txBox="1">
            <a:spLocks noGrp="1"/>
          </p:cNvSpPr>
          <p:nvPr>
            <p:ph type="title"/>
          </p:nvPr>
        </p:nvSpPr>
        <p:spPr bwMode="auto">
          <a:xfrm>
            <a:off x="457200" y="206375"/>
            <a:ext cx="8229600" cy="857250"/>
          </a:xfrm>
          <a:prstGeom prst="rect">
            <a:avLst/>
          </a:prstGeom>
          <a:noFill/>
          <a:ln w="9525">
            <a:noFill/>
            <a:miter lim="800000"/>
            <a:headEnd/>
            <a:tailEnd/>
          </a:ln>
        </p:spPr>
        <p:txBody>
          <a:bodyPr vert="horz" wrap="square" lIns="91425" tIns="91425" rIns="91425" bIns="91425" numCol="1" anchor="b" anchorCtr="0" compatLnSpc="1">
            <a:prstTxWarp prst="textNoShape">
              <a:avLst/>
            </a:prstTxWarp>
          </a:bodyPr>
          <a:lstStyle/>
          <a:p>
            <a:pPr lvl="0"/>
            <a:endParaRPr lang="en-US" smtClean="0">
              <a:sym typeface="Arial" charset="0"/>
            </a:endParaRPr>
          </a:p>
        </p:txBody>
      </p:sp>
      <p:sp>
        <p:nvSpPr>
          <p:cNvPr id="1027" name="Shape 6"/>
          <p:cNvSpPr txBox="1">
            <a:spLocks noGrp="1"/>
          </p:cNvSpPr>
          <p:nvPr>
            <p:ph type="body" idx="1"/>
          </p:nvPr>
        </p:nvSpPr>
        <p:spPr bwMode="auto">
          <a:xfrm>
            <a:off x="457200" y="1200150"/>
            <a:ext cx="8229600" cy="3725863"/>
          </a:xfrm>
          <a:prstGeom prst="rect">
            <a:avLst/>
          </a:prstGeom>
          <a:noFill/>
          <a:ln w="9525">
            <a:noFill/>
            <a:miter lim="800000"/>
            <a:headEnd/>
            <a:tailEnd/>
          </a:ln>
        </p:spPr>
        <p:txBody>
          <a:bodyPr vert="horz" wrap="square" lIns="91425" tIns="91425" rIns="91425" bIns="91425" numCol="1" anchor="t" anchorCtr="0" compatLnSpc="1">
            <a:prstTxWarp prst="textNoShape">
              <a:avLst/>
            </a:prstTxWarp>
          </a:bodyPr>
          <a:lstStyle/>
          <a:p>
            <a:pPr lvl="0"/>
            <a:endParaRPr lang="en-US" smtClean="0">
              <a:sym typeface="Arial" charset="0"/>
            </a:endParaRPr>
          </a:p>
        </p:txBody>
      </p:sp>
    </p:spTree>
  </p:cSld>
  <p:clrMap bg1="lt1" tx1="dk1" bg2="dk2" tx2="lt2" accent1="accent1" accent2="accent2" accent3="accent3" accent4="accent4" accent5="accent5" accent6="accent6" hlink="hlink" folHlink="folHlink"/>
  <p:sldLayoutIdLst>
    <p:sldLayoutId id="2147483660" r:id="rId1"/>
    <p:sldLayoutId id="2147483659" r:id="rId2"/>
    <p:sldLayoutId id="2147483658" r:id="rId3"/>
    <p:sldLayoutId id="2147483657" r:id="rId4"/>
    <p:sldLayoutId id="2147483656" r:id="rId5"/>
    <p:sldLayoutId id="2147483655" r:id="rId6"/>
  </p:sldLayoutIdLst>
  <p:txStyles>
    <p:titleStyle>
      <a:defPPr marR="0" algn="l" rtl="0">
        <a:lnSpc>
          <a:spcPct val="100000"/>
        </a:lnSpc>
        <a:spcBef>
          <a:spcPts val="0"/>
        </a:spcBef>
        <a:spcAft>
          <a:spcPts val="0"/>
        </a:spcAft>
      </a:defPPr>
      <a:lvl1pPr algn="l" rtl="0" eaLnBrk="0" fontAlgn="base" hangingPunct="0">
        <a:spcBef>
          <a:spcPct val="0"/>
        </a:spcBef>
        <a:spcAft>
          <a:spcPct val="0"/>
        </a:spcAft>
        <a:defRPr sz="1400">
          <a:solidFill>
            <a:srgbClr val="000000"/>
          </a:solidFill>
          <a:latin typeface="Arial"/>
          <a:ea typeface="Arial"/>
          <a:cs typeface="Arial"/>
          <a:sym typeface="Arial" charset="0"/>
        </a:defRPr>
      </a:lvl1pPr>
      <a:lvl2pPr algn="l" rtl="0" eaLnBrk="0" fontAlgn="base" hangingPunct="0">
        <a:spcBef>
          <a:spcPct val="0"/>
        </a:spcBef>
        <a:spcAft>
          <a:spcPct val="0"/>
        </a:spcAft>
        <a:defRPr sz="1400">
          <a:solidFill>
            <a:srgbClr val="000000"/>
          </a:solidFill>
          <a:latin typeface="Arial"/>
          <a:ea typeface="Arial"/>
          <a:cs typeface="Arial"/>
          <a:sym typeface="Arial" charset="0"/>
        </a:defRPr>
      </a:lvl2pPr>
      <a:lvl3pPr algn="l" rtl="0" eaLnBrk="0" fontAlgn="base" hangingPunct="0">
        <a:spcBef>
          <a:spcPct val="0"/>
        </a:spcBef>
        <a:spcAft>
          <a:spcPct val="0"/>
        </a:spcAft>
        <a:defRPr sz="1400">
          <a:solidFill>
            <a:srgbClr val="000000"/>
          </a:solidFill>
          <a:latin typeface="Arial" charset="0"/>
          <a:cs typeface="Arial" charset="0"/>
          <a:sym typeface="Arial" charset="0"/>
        </a:defRPr>
      </a:lvl3pPr>
      <a:lvl4pPr algn="l" rtl="0" eaLnBrk="0" fontAlgn="base" hangingPunct="0">
        <a:spcBef>
          <a:spcPct val="0"/>
        </a:spcBef>
        <a:spcAft>
          <a:spcPct val="0"/>
        </a:spcAft>
        <a:defRPr sz="1400">
          <a:solidFill>
            <a:srgbClr val="000000"/>
          </a:solidFill>
          <a:latin typeface="Arial" charset="0"/>
          <a:cs typeface="Arial" charset="0"/>
          <a:sym typeface="Arial" charset="0"/>
        </a:defRPr>
      </a:lvl4pPr>
      <a:lvl5pPr algn="l" rtl="0" eaLnBrk="0" fontAlgn="base" hangingPunct="0">
        <a:spcBef>
          <a:spcPct val="0"/>
        </a:spcBef>
        <a:spcAft>
          <a:spcPct val="0"/>
        </a:spcAft>
        <a:defRPr sz="1400">
          <a:solidFill>
            <a:srgbClr val="000000"/>
          </a:solidFill>
          <a:latin typeface="Arial" charset="0"/>
          <a:cs typeface="Arial" charset="0"/>
          <a:sym typeface="Arial" charset="0"/>
        </a:defRPr>
      </a:lvl5pPr>
      <a:lvl6pPr marL="457200" algn="l" rtl="0" eaLnBrk="0" fontAlgn="base" hangingPunct="0">
        <a:spcBef>
          <a:spcPct val="0"/>
        </a:spcBef>
        <a:spcAft>
          <a:spcPct val="0"/>
        </a:spcAft>
        <a:defRPr sz="1400">
          <a:solidFill>
            <a:srgbClr val="000000"/>
          </a:solidFill>
          <a:latin typeface="Arial" charset="0"/>
          <a:cs typeface="Arial" charset="0"/>
          <a:sym typeface="Arial" charset="0"/>
        </a:defRPr>
      </a:lvl6pPr>
      <a:lvl7pPr marL="914400" algn="l" rtl="0" eaLnBrk="0" fontAlgn="base" hangingPunct="0">
        <a:spcBef>
          <a:spcPct val="0"/>
        </a:spcBef>
        <a:spcAft>
          <a:spcPct val="0"/>
        </a:spcAft>
        <a:defRPr sz="1400">
          <a:solidFill>
            <a:srgbClr val="000000"/>
          </a:solidFill>
          <a:latin typeface="Arial" charset="0"/>
          <a:cs typeface="Arial" charset="0"/>
          <a:sym typeface="Arial" charset="0"/>
        </a:defRPr>
      </a:lvl7pPr>
      <a:lvl8pPr marL="1371600" algn="l" rtl="0" eaLnBrk="0" fontAlgn="base" hangingPunct="0">
        <a:spcBef>
          <a:spcPct val="0"/>
        </a:spcBef>
        <a:spcAft>
          <a:spcPct val="0"/>
        </a:spcAft>
        <a:defRPr sz="1400">
          <a:solidFill>
            <a:srgbClr val="000000"/>
          </a:solidFill>
          <a:latin typeface="Arial" charset="0"/>
          <a:cs typeface="Arial" charset="0"/>
          <a:sym typeface="Arial" charset="0"/>
        </a:defRPr>
      </a:lvl8pPr>
      <a:lvl9pPr marL="1828800" algn="l" rtl="0" eaLnBrk="0" fontAlgn="base" hangingPunct="0">
        <a:spcBef>
          <a:spcPct val="0"/>
        </a:spcBef>
        <a:spcAft>
          <a:spcPct val="0"/>
        </a:spcAft>
        <a:defRPr sz="1400">
          <a:solidFill>
            <a:srgbClr val="000000"/>
          </a:solidFill>
          <a:latin typeface="Arial" charset="0"/>
          <a:cs typeface="Arial" charset="0"/>
          <a:sym typeface="Arial" charset="0"/>
        </a:defRPr>
      </a:lvl9pPr>
    </p:titleStyle>
    <p:bodyStyle>
      <a:defPPr marR="0" algn="l" rtl="0">
        <a:lnSpc>
          <a:spcPct val="100000"/>
        </a:lnSpc>
        <a:spcBef>
          <a:spcPts val="0"/>
        </a:spcBef>
        <a:spcAft>
          <a:spcPts val="0"/>
        </a:spcAft>
      </a:defPPr>
      <a:lvl1pPr algn="l" rtl="0" eaLnBrk="0" fontAlgn="base" hangingPunct="0">
        <a:spcBef>
          <a:spcPct val="0"/>
        </a:spcBef>
        <a:spcAft>
          <a:spcPct val="0"/>
        </a:spcAft>
        <a:defRPr sz="1400">
          <a:solidFill>
            <a:srgbClr val="000000"/>
          </a:solidFill>
          <a:latin typeface="Arial"/>
          <a:ea typeface="Arial"/>
          <a:cs typeface="Arial"/>
          <a:sym typeface="Arial" charset="0"/>
        </a:defRPr>
      </a:lvl1pPr>
      <a:lvl2pPr algn="l" rtl="0" eaLnBrk="0" fontAlgn="base" hangingPunct="0">
        <a:spcBef>
          <a:spcPct val="0"/>
        </a:spcBef>
        <a:spcAft>
          <a:spcPct val="0"/>
        </a:spcAft>
        <a:defRPr sz="1400">
          <a:solidFill>
            <a:srgbClr val="000000"/>
          </a:solidFill>
          <a:latin typeface="Arial"/>
          <a:ea typeface="Arial"/>
          <a:cs typeface="Arial"/>
          <a:sym typeface="Arial" charset="0"/>
        </a:defRPr>
      </a:lvl2pPr>
      <a:lvl3pPr algn="l" rtl="0" eaLnBrk="0" fontAlgn="base" hangingPunct="0">
        <a:spcBef>
          <a:spcPct val="0"/>
        </a:spcBef>
        <a:spcAft>
          <a:spcPct val="0"/>
        </a:spcAft>
        <a:defRPr sz="1400">
          <a:solidFill>
            <a:srgbClr val="000000"/>
          </a:solidFill>
          <a:latin typeface="Arial"/>
          <a:ea typeface="Arial"/>
          <a:cs typeface="Arial"/>
          <a:sym typeface="Arial" charset="0"/>
        </a:defRPr>
      </a:lvl3pPr>
      <a:lvl4pPr algn="l" rtl="0" eaLnBrk="0" fontAlgn="base" hangingPunct="0">
        <a:spcBef>
          <a:spcPct val="0"/>
        </a:spcBef>
        <a:spcAft>
          <a:spcPct val="0"/>
        </a:spcAft>
        <a:defRPr sz="1400">
          <a:solidFill>
            <a:srgbClr val="000000"/>
          </a:solidFill>
          <a:latin typeface="Arial"/>
          <a:ea typeface="Arial"/>
          <a:cs typeface="Arial"/>
          <a:sym typeface="Arial" charset="0"/>
        </a:defRPr>
      </a:lvl4pPr>
      <a:lvl5pPr algn="l" rtl="0" eaLnBrk="0" fontAlgn="base" hangingPunct="0">
        <a:spcBef>
          <a:spcPct val="0"/>
        </a:spcBef>
        <a:spcAft>
          <a:spcPct val="0"/>
        </a:spcAft>
        <a:defRPr sz="1400">
          <a:solidFill>
            <a:srgbClr val="000000"/>
          </a:solidFill>
          <a:latin typeface="Arial"/>
          <a:ea typeface="Arial"/>
          <a:cs typeface="Arial"/>
          <a:sym typeface="Arial" charset="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1.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2.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5.xml"/><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6.xml"/><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7.xml"/><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0.xml"/><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6.xml"/><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7.xml"/><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8.xml"/><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9.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43.xml"/><Relationship Id="rId1" Type="http://schemas.openxmlformats.org/officeDocument/2006/relationships/slideLayout" Target="../slideLayouts/slideLayout6.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7" name="Shape 23"/>
          <p:cNvSpPr txBox="1">
            <a:spLocks noGrp="1"/>
          </p:cNvSpPr>
          <p:nvPr>
            <p:ph type="ctrTitle"/>
          </p:nvPr>
        </p:nvSpPr>
        <p:spPr>
          <a:xfrm>
            <a:off x="685800" y="1582738"/>
            <a:ext cx="7772400" cy="1160462"/>
          </a:xfrm>
        </p:spPr>
        <p:txBody>
          <a:bodyPr/>
          <a:lstStyle/>
          <a:p>
            <a:pPr eaLnBrk="1" hangingPunct="1">
              <a:buClr>
                <a:srgbClr val="000000"/>
              </a:buClr>
              <a:buSzTx/>
            </a:pPr>
            <a:r>
              <a:rPr lang="en-US" sz="3600" b="1" smtClean="0">
                <a:latin typeface="Arial" charset="0"/>
                <a:cs typeface="Arial" charset="0"/>
              </a:rPr>
              <a:t>Better Test Performance:</a:t>
            </a:r>
          </a:p>
        </p:txBody>
      </p:sp>
      <p:sp>
        <p:nvSpPr>
          <p:cNvPr id="9218" name="Shape 24"/>
          <p:cNvSpPr txBox="1">
            <a:spLocks noGrp="1"/>
          </p:cNvSpPr>
          <p:nvPr>
            <p:ph type="subTitle" idx="1"/>
          </p:nvPr>
        </p:nvSpPr>
        <p:spPr>
          <a:xfrm>
            <a:off x="685800" y="2840038"/>
            <a:ext cx="7772400" cy="784225"/>
          </a:xfrm>
        </p:spPr>
        <p:txBody>
          <a:bodyPr/>
          <a:lstStyle/>
          <a:p>
            <a:pPr indent="-152400" eaLnBrk="1" hangingPunct="1">
              <a:spcBef>
                <a:spcPct val="0"/>
              </a:spcBef>
              <a:buClr>
                <a:srgbClr val="666666"/>
              </a:buClr>
            </a:pPr>
            <a:r>
              <a:rPr lang="en-US" sz="3000" smtClean="0">
                <a:solidFill>
                  <a:srgbClr val="666666"/>
                </a:solidFill>
                <a:latin typeface="Arial" charset="0"/>
                <a:cs typeface="Arial" charset="0"/>
              </a:rPr>
              <a:t>Looking Good and Sounding Smart</a:t>
            </a:r>
          </a:p>
        </p:txBody>
      </p:sp>
    </p:spTree>
  </p:cSld>
  <p:clrMapOvr>
    <a:masterClrMapping/>
  </p:clrMapOvr>
  <p:transition spd="slow">
    <p:cut/>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Shape 79"/>
          <p:cNvSpPr>
            <a:spLocks noChangeArrowheads="1"/>
          </p:cNvSpPr>
          <p:nvPr/>
        </p:nvSpPr>
        <p:spPr bwMode="auto">
          <a:xfrm>
            <a:off x="1976438" y="0"/>
            <a:ext cx="5191125" cy="5143500"/>
          </a:xfrm>
          <a:prstGeom prst="rect">
            <a:avLst/>
          </a:prstGeom>
          <a:blipFill dpi="0" rotWithShape="1">
            <a:blip r:embed="rId3"/>
            <a:srcRect/>
            <a:stretch>
              <a:fillRect/>
            </a:stretch>
          </a:blipFill>
          <a:ln w="9525">
            <a:noFill/>
            <a:miter lim="800000"/>
            <a:headEnd/>
            <a:tailEnd/>
          </a:ln>
        </p:spPr>
        <p:txBody>
          <a:bodyPr/>
          <a:lstStyle/>
          <a:p>
            <a:endParaRPr lang="en-US"/>
          </a:p>
        </p:txBody>
      </p:sp>
    </p:spTree>
  </p:cSld>
  <p:clrMapOvr>
    <a:masterClrMapping/>
  </p:clrMapOvr>
  <p:transition spd="slow">
    <p:cut/>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Shape 84"/>
          <p:cNvSpPr txBox="1">
            <a:spLocks noGrp="1"/>
          </p:cNvSpPr>
          <p:nvPr>
            <p:ph type="title"/>
          </p:nvPr>
        </p:nvSpPr>
        <p:spPr>
          <a:xfrm>
            <a:off x="457200" y="206375"/>
            <a:ext cx="8229600" cy="857250"/>
          </a:xfrm>
        </p:spPr>
        <p:txBody>
          <a:bodyPr/>
          <a:lstStyle/>
          <a:p>
            <a:pPr eaLnBrk="1" hangingPunct="1">
              <a:buClr>
                <a:srgbClr val="000000"/>
              </a:buClr>
            </a:pPr>
            <a:r>
              <a:rPr lang="en-US" sz="3600" b="1" smtClean="0">
                <a:latin typeface="Arial" charset="0"/>
                <a:cs typeface="Arial" charset="0"/>
              </a:rPr>
              <a:t>Text-based prompts</a:t>
            </a:r>
          </a:p>
        </p:txBody>
      </p:sp>
      <p:sp>
        <p:nvSpPr>
          <p:cNvPr id="29698" name="Shape 85"/>
          <p:cNvSpPr txBox="1">
            <a:spLocks noGrp="1"/>
          </p:cNvSpPr>
          <p:nvPr>
            <p:ph type="body" idx="1"/>
          </p:nvPr>
        </p:nvSpPr>
        <p:spPr>
          <a:xfrm>
            <a:off x="457200" y="1200150"/>
            <a:ext cx="8229600" cy="3725863"/>
          </a:xfrm>
        </p:spPr>
        <p:txBody>
          <a:bodyPr/>
          <a:lstStyle/>
          <a:p>
            <a:pPr marL="342900" indent="-152400" eaLnBrk="1" hangingPunct="1">
              <a:spcBef>
                <a:spcPts val="600"/>
              </a:spcBef>
            </a:pPr>
            <a:r>
              <a:rPr lang="en-US" sz="3000" smtClean="0">
                <a:latin typeface="Arial" charset="0"/>
                <a:cs typeface="Arial" charset="0"/>
              </a:rPr>
              <a:t>Responses crafted by different writers often do not vary much in content.</a:t>
            </a:r>
          </a:p>
          <a:p>
            <a:pPr marL="342900" indent="-152400" eaLnBrk="1" hangingPunct="1">
              <a:spcBef>
                <a:spcPts val="600"/>
              </a:spcBef>
            </a:pPr>
            <a:endParaRPr lang="en-US" sz="3000" smtClean="0">
              <a:latin typeface="Arial" charset="0"/>
              <a:cs typeface="Arial" charset="0"/>
            </a:endParaRPr>
          </a:p>
          <a:p>
            <a:pPr marL="342900" indent="-152400" eaLnBrk="1" hangingPunct="1">
              <a:spcBef>
                <a:spcPts val="600"/>
              </a:spcBef>
            </a:pPr>
            <a:r>
              <a:rPr lang="en-US" sz="3000" smtClean="0">
                <a:latin typeface="Arial" charset="0"/>
                <a:cs typeface="Arial" charset="0"/>
              </a:rPr>
              <a:t>As soon as students see the words “use details from the story,” they have very little freedom to express their own personal ideas.</a:t>
            </a:r>
          </a:p>
        </p:txBody>
      </p:sp>
    </p:spTree>
  </p:cSld>
  <p:clrMapOvr>
    <a:masterClrMapping/>
  </p:clrMapOvr>
  <p:transition spd="slow">
    <p:cut/>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hape 90"/>
          <p:cNvSpPr txBox="1">
            <a:spLocks noGrp="1"/>
          </p:cNvSpPr>
          <p:nvPr>
            <p:ph type="title"/>
          </p:nvPr>
        </p:nvSpPr>
        <p:spPr>
          <a:xfrm>
            <a:off x="457200" y="206375"/>
            <a:ext cx="8229600" cy="857250"/>
          </a:xfrm>
        </p:spPr>
        <p:txBody>
          <a:bodyPr/>
          <a:lstStyle/>
          <a:p>
            <a:pPr eaLnBrk="1" hangingPunct="1">
              <a:buClr>
                <a:srgbClr val="000000"/>
              </a:buClr>
            </a:pPr>
            <a:r>
              <a:rPr lang="en-US" sz="3600" b="1" smtClean="0">
                <a:latin typeface="Arial" charset="0"/>
                <a:cs typeface="Arial" charset="0"/>
              </a:rPr>
              <a:t>What’s in a prompt?</a:t>
            </a:r>
          </a:p>
        </p:txBody>
      </p:sp>
      <p:sp>
        <p:nvSpPr>
          <p:cNvPr id="31746" name="Shape 91"/>
          <p:cNvSpPr txBox="1">
            <a:spLocks noGrp="1"/>
          </p:cNvSpPr>
          <p:nvPr>
            <p:ph type="body" idx="1"/>
          </p:nvPr>
        </p:nvSpPr>
        <p:spPr>
          <a:xfrm>
            <a:off x="457200" y="1200150"/>
            <a:ext cx="8229600" cy="3725863"/>
          </a:xfrm>
        </p:spPr>
        <p:txBody>
          <a:bodyPr/>
          <a:lstStyle/>
          <a:p>
            <a:pPr marL="342900" indent="-152400" eaLnBrk="1" hangingPunct="1">
              <a:spcBef>
                <a:spcPts val="600"/>
              </a:spcBef>
              <a:buClr>
                <a:srgbClr val="000000"/>
              </a:buClr>
              <a:buSzPct val="46000"/>
            </a:pPr>
            <a:r>
              <a:rPr lang="en-US" sz="2400" b="1" smtClean="0">
                <a:solidFill>
                  <a:srgbClr val="0000FF"/>
                </a:solidFill>
                <a:latin typeface="Arial" charset="0"/>
                <a:cs typeface="Arial" charset="0"/>
              </a:rPr>
              <a:t>• Background information</a:t>
            </a:r>
          </a:p>
          <a:p>
            <a:pPr marL="342900" indent="-152400" eaLnBrk="1" hangingPunct="1">
              <a:spcBef>
                <a:spcPts val="600"/>
              </a:spcBef>
              <a:buClr>
                <a:srgbClr val="000000"/>
              </a:buClr>
              <a:buSzPct val="46000"/>
            </a:pPr>
            <a:r>
              <a:rPr lang="en-US" sz="2400" smtClean="0">
                <a:latin typeface="Arial" charset="0"/>
                <a:cs typeface="Arial" charset="0"/>
              </a:rPr>
              <a:t>“Birds’ babies hatch from eggs. Birds have wings, but not all adult birds fly. They live all over the world, even in Antarctica.”</a:t>
            </a:r>
          </a:p>
          <a:p>
            <a:pPr marL="342900" indent="-152400" eaLnBrk="1" hangingPunct="1">
              <a:spcBef>
                <a:spcPts val="600"/>
              </a:spcBef>
              <a:buClr>
                <a:srgbClr val="000000"/>
              </a:buClr>
              <a:buSzPct val="46000"/>
            </a:pPr>
            <a:r>
              <a:rPr lang="en-US" sz="2400" b="1" smtClean="0">
                <a:solidFill>
                  <a:srgbClr val="0000FF"/>
                </a:solidFill>
                <a:latin typeface="Arial" charset="0"/>
                <a:cs typeface="Arial" charset="0"/>
              </a:rPr>
              <a:t>• Petitions</a:t>
            </a:r>
          </a:p>
          <a:p>
            <a:pPr marL="342900" indent="-152400" eaLnBrk="1" hangingPunct="1">
              <a:spcBef>
                <a:spcPts val="600"/>
              </a:spcBef>
              <a:buClr>
                <a:srgbClr val="000000"/>
              </a:buClr>
              <a:buSzPct val="46000"/>
            </a:pPr>
            <a:r>
              <a:rPr lang="en-US" sz="2400" smtClean="0">
                <a:latin typeface="Arial" charset="0"/>
                <a:cs typeface="Arial" charset="0"/>
              </a:rPr>
              <a:t>“Explain how birds protect themselves.”</a:t>
            </a:r>
          </a:p>
          <a:p>
            <a:pPr marL="342900" indent="-152400" eaLnBrk="1" hangingPunct="1">
              <a:spcBef>
                <a:spcPts val="600"/>
              </a:spcBef>
              <a:buClr>
                <a:srgbClr val="000000"/>
              </a:buClr>
              <a:buSzPct val="46000"/>
            </a:pPr>
            <a:r>
              <a:rPr lang="en-US" sz="2400" b="1" smtClean="0">
                <a:solidFill>
                  <a:srgbClr val="0000FF"/>
                </a:solidFill>
                <a:latin typeface="Arial" charset="0"/>
                <a:cs typeface="Arial" charset="0"/>
              </a:rPr>
              <a:t>• Questions</a:t>
            </a:r>
          </a:p>
          <a:p>
            <a:pPr marL="342900" indent="-152400" eaLnBrk="1" hangingPunct="1">
              <a:spcBef>
                <a:spcPts val="600"/>
              </a:spcBef>
              <a:buClr>
                <a:srgbClr val="000000"/>
              </a:buClr>
              <a:buSzPct val="46000"/>
            </a:pPr>
            <a:r>
              <a:rPr lang="en-US" sz="2400" smtClean="0">
                <a:latin typeface="Arial" charset="0"/>
                <a:cs typeface="Arial" charset="0"/>
              </a:rPr>
              <a:t>“What is migration?”</a:t>
            </a:r>
          </a:p>
          <a:p>
            <a:pPr marL="342900" indent="-152400" eaLnBrk="1" hangingPunct="1">
              <a:spcBef>
                <a:spcPts val="600"/>
              </a:spcBef>
            </a:pPr>
            <a:endParaRPr lang="en-US" sz="3000" smtClean="0">
              <a:latin typeface="Arial" charset="0"/>
              <a:cs typeface="Arial" charset="0"/>
            </a:endParaRPr>
          </a:p>
          <a:p>
            <a:pPr marL="342900" indent="-152400" eaLnBrk="1" hangingPunct="1">
              <a:spcBef>
                <a:spcPts val="600"/>
              </a:spcBef>
            </a:pPr>
            <a:endParaRPr lang="en-US" sz="3000" smtClean="0">
              <a:latin typeface="Arial" charset="0"/>
              <a:cs typeface="Arial" charset="0"/>
            </a:endParaRPr>
          </a:p>
        </p:txBody>
      </p:sp>
    </p:spTree>
  </p:cSld>
  <p:clrMapOvr>
    <a:masterClrMapping/>
  </p:clrMapOvr>
  <p:transition spd="slow">
    <p:cut/>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Shape 96"/>
          <p:cNvSpPr txBox="1">
            <a:spLocks noGrp="1"/>
          </p:cNvSpPr>
          <p:nvPr>
            <p:ph type="title"/>
          </p:nvPr>
        </p:nvSpPr>
        <p:spPr>
          <a:xfrm>
            <a:off x="457200" y="206375"/>
            <a:ext cx="8229600" cy="857250"/>
          </a:xfrm>
        </p:spPr>
        <p:txBody>
          <a:bodyPr/>
          <a:lstStyle/>
          <a:p>
            <a:pPr eaLnBrk="1" hangingPunct="1">
              <a:buClr>
                <a:srgbClr val="000000"/>
              </a:buClr>
            </a:pPr>
            <a:r>
              <a:rPr lang="en-US" sz="3600" b="1" smtClean="0">
                <a:latin typeface="Arial" charset="0"/>
                <a:cs typeface="Arial" charset="0"/>
              </a:rPr>
              <a:t>Responders can overlook petitions</a:t>
            </a:r>
          </a:p>
        </p:txBody>
      </p:sp>
      <p:sp>
        <p:nvSpPr>
          <p:cNvPr id="33794" name="Shape 97"/>
          <p:cNvSpPr txBox="1">
            <a:spLocks noGrp="1"/>
          </p:cNvSpPr>
          <p:nvPr>
            <p:ph type="body" idx="1"/>
          </p:nvPr>
        </p:nvSpPr>
        <p:spPr>
          <a:xfrm>
            <a:off x="457200" y="1200150"/>
            <a:ext cx="8229600" cy="3725863"/>
          </a:xfrm>
        </p:spPr>
        <p:txBody>
          <a:bodyPr/>
          <a:lstStyle/>
          <a:p>
            <a:pPr marL="342900" indent="-152400" eaLnBrk="1" hangingPunct="1">
              <a:spcBef>
                <a:spcPts val="600"/>
              </a:spcBef>
            </a:pPr>
            <a:r>
              <a:rPr lang="en-US" sz="3000" smtClean="0">
                <a:latin typeface="Arial" charset="0"/>
                <a:cs typeface="Arial" charset="0"/>
              </a:rPr>
              <a:t>We’re used to being prompted with questions.</a:t>
            </a:r>
          </a:p>
          <a:p>
            <a:pPr marL="342900" indent="-152400" eaLnBrk="1" hangingPunct="1">
              <a:spcBef>
                <a:spcPts val="600"/>
              </a:spcBef>
            </a:pPr>
            <a:endParaRPr lang="en-US" sz="3000" smtClean="0">
              <a:latin typeface="Arial" charset="0"/>
              <a:cs typeface="Arial" charset="0"/>
            </a:endParaRPr>
          </a:p>
          <a:p>
            <a:pPr marL="342900" indent="-152400" eaLnBrk="1" hangingPunct="1">
              <a:spcBef>
                <a:spcPts val="600"/>
              </a:spcBef>
            </a:pPr>
            <a:r>
              <a:rPr lang="en-US" sz="3000" smtClean="0">
                <a:latin typeface="Arial" charset="0"/>
                <a:cs typeface="Arial" charset="0"/>
              </a:rPr>
              <a:t>Petitions end with a period.</a:t>
            </a:r>
          </a:p>
          <a:p>
            <a:pPr marL="342900" indent="-152400" eaLnBrk="1" hangingPunct="1">
              <a:spcBef>
                <a:spcPts val="600"/>
              </a:spcBef>
            </a:pPr>
            <a:endParaRPr lang="en-US" sz="3000" smtClean="0">
              <a:latin typeface="Arial" charset="0"/>
              <a:cs typeface="Arial" charset="0"/>
            </a:endParaRPr>
          </a:p>
          <a:p>
            <a:pPr marL="342900" indent="-152400" eaLnBrk="1" hangingPunct="1">
              <a:spcBef>
                <a:spcPts val="600"/>
              </a:spcBef>
            </a:pPr>
            <a:r>
              <a:rPr lang="en-US" sz="3000" smtClean="0">
                <a:latin typeface="Arial" charset="0"/>
                <a:cs typeface="Arial" charset="0"/>
              </a:rPr>
              <a:t>Direct students with “Respond to all the prompts.”</a:t>
            </a:r>
          </a:p>
        </p:txBody>
      </p:sp>
    </p:spTree>
  </p:cSld>
  <p:clrMapOvr>
    <a:masterClrMapping/>
  </p:clrMapOvr>
  <p:transition spd="slow">
    <p:cut/>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Shape 102"/>
          <p:cNvSpPr txBox="1">
            <a:spLocks noGrp="1"/>
          </p:cNvSpPr>
          <p:nvPr>
            <p:ph type="title"/>
          </p:nvPr>
        </p:nvSpPr>
        <p:spPr>
          <a:xfrm>
            <a:off x="457200" y="206375"/>
            <a:ext cx="8229600" cy="857250"/>
          </a:xfrm>
        </p:spPr>
        <p:txBody>
          <a:bodyPr/>
          <a:lstStyle/>
          <a:p>
            <a:pPr eaLnBrk="1" hangingPunct="1">
              <a:buClr>
                <a:srgbClr val="000000"/>
              </a:buClr>
            </a:pPr>
            <a:r>
              <a:rPr lang="en-US" sz="3000" b="1" smtClean="0">
                <a:latin typeface="Arial" charset="0"/>
                <a:cs typeface="Arial" charset="0"/>
              </a:rPr>
              <a:t>Connection between questions and petitions</a:t>
            </a:r>
          </a:p>
        </p:txBody>
      </p:sp>
      <p:sp>
        <p:nvSpPr>
          <p:cNvPr id="103" name="Shape 103"/>
          <p:cNvSpPr txBox="1">
            <a:spLocks noGrp="1"/>
          </p:cNvSpPr>
          <p:nvPr>
            <p:ph type="body" idx="1"/>
          </p:nvPr>
        </p:nvSpPr>
        <p:spPr>
          <a:xfrm>
            <a:off x="457200" y="1200150"/>
            <a:ext cx="8229600" cy="3725863"/>
          </a:xfrm>
        </p:spPr>
        <p:txBody>
          <a:bodyPr/>
          <a:lstStyle/>
          <a:p>
            <a:pPr marL="342900" indent="-152400" eaLnBrk="1" hangingPunct="1">
              <a:spcBef>
                <a:spcPts val="600"/>
              </a:spcBef>
            </a:pPr>
            <a:r>
              <a:rPr lang="en-US" sz="3000" smtClean="0">
                <a:latin typeface="Arial" charset="0"/>
                <a:cs typeface="Arial" charset="0"/>
              </a:rPr>
              <a:t>
“Did you make your bed yet?”</a:t>
            </a:r>
          </a:p>
          <a:p>
            <a:pPr marL="342900" indent="-152400" eaLnBrk="1" hangingPunct="1">
              <a:spcBef>
                <a:spcPts val="600"/>
              </a:spcBef>
            </a:pPr>
            <a:endParaRPr lang="en-US" sz="3000" smtClean="0">
              <a:latin typeface="Arial" charset="0"/>
              <a:cs typeface="Arial" charset="0"/>
            </a:endParaRPr>
          </a:p>
          <a:p>
            <a:pPr marL="342900" indent="-152400" eaLnBrk="1" hangingPunct="1">
              <a:spcBef>
                <a:spcPts val="600"/>
              </a:spcBef>
            </a:pPr>
            <a:r>
              <a:rPr lang="en-US" sz="3000" smtClean="0">
                <a:latin typeface="Arial" charset="0"/>
                <a:cs typeface="Arial" charset="0"/>
              </a:rPr>
              <a:t>“Go make your bed!”</a:t>
            </a:r>
          </a:p>
          <a:p>
            <a:pPr marL="342900" indent="-152400" eaLnBrk="1" hangingPunct="1">
              <a:spcBef>
                <a:spcPts val="600"/>
              </a:spcBef>
            </a:pPr>
            <a:endParaRPr lang="en-US" sz="3000" smtClean="0">
              <a:latin typeface="Arial" charset="0"/>
              <a:cs typeface="Arial" charset="0"/>
            </a:endParaRPr>
          </a:p>
        </p:txBody>
      </p:sp>
    </p:spTree>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3">
                                            <p:txEl>
                                              <p:pRg st="0" end="0"/>
                                            </p:txEl>
                                          </p:spTgt>
                                        </p:tgtEl>
                                        <p:attrNameLst>
                                          <p:attrName>style.visibility</p:attrName>
                                        </p:attrNameLst>
                                      </p:cBhvr>
                                      <p:to>
                                        <p:strVal val="visible"/>
                                      </p:to>
                                    </p:set>
                                    <p:animEffect transition="in" filter="fade">
                                      <p:cBhvr>
                                        <p:cTn id="7" dur="1000"/>
                                        <p:tgtEl>
                                          <p:spTgt spid="10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03">
                                            <p:txEl>
                                              <p:pRg st="1" end="1"/>
                                            </p:txEl>
                                          </p:spTgt>
                                        </p:tgtEl>
                                        <p:attrNameLst>
                                          <p:attrName>style.visibility</p:attrName>
                                        </p:attrNameLst>
                                      </p:cBhvr>
                                      <p:to>
                                        <p:strVal val="visible"/>
                                      </p:to>
                                    </p:set>
                                    <p:animEffect transition="in" filter="fade">
                                      <p:cBhvr>
                                        <p:cTn id="12" dur="1000"/>
                                        <p:tgtEl>
                                          <p:spTgt spid="10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03">
                                            <p:txEl>
                                              <p:pRg st="2" end="2"/>
                                            </p:txEl>
                                          </p:spTgt>
                                        </p:tgtEl>
                                        <p:attrNameLst>
                                          <p:attrName>style.visibility</p:attrName>
                                        </p:attrNameLst>
                                      </p:cBhvr>
                                      <p:to>
                                        <p:strVal val="visible"/>
                                      </p:to>
                                    </p:set>
                                    <p:animEffect transition="in" filter="fade">
                                      <p:cBhvr>
                                        <p:cTn id="17" dur="1000"/>
                                        <p:tgtEl>
                                          <p:spTgt spid="10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03">
                                            <p:txEl>
                                              <p:pRg st="3" end="3"/>
                                            </p:txEl>
                                          </p:spTgt>
                                        </p:tgtEl>
                                        <p:attrNameLst>
                                          <p:attrName>style.visibility</p:attrName>
                                        </p:attrNameLst>
                                      </p:cBhvr>
                                      <p:to>
                                        <p:strVal val="visible"/>
                                      </p:to>
                                    </p:set>
                                    <p:animEffect transition="in" filter="fade">
                                      <p:cBhvr>
                                        <p:cTn id="22" dur="1000"/>
                                        <p:tgtEl>
                                          <p:spTgt spid="10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03">
                                            <p:txEl>
                                              <p:charRg st="52" end="52"/>
                                            </p:txEl>
                                          </p:spTgt>
                                        </p:tgtEl>
                                        <p:attrNameLst>
                                          <p:attrName>style.visibility</p:attrName>
                                        </p:attrNameLst>
                                      </p:cBhvr>
                                      <p:to>
                                        <p:strVal val="visible"/>
                                      </p:to>
                                    </p:set>
                                    <p:animEffect transition="in" filter="fade">
                                      <p:cBhvr>
                                        <p:cTn id="27" dur="1000"/>
                                        <p:tgtEl>
                                          <p:spTgt spid="103">
                                            <p:txEl>
                                              <p:charRg st="52" end="5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Shape 108"/>
          <p:cNvSpPr txBox="1">
            <a:spLocks noGrp="1"/>
          </p:cNvSpPr>
          <p:nvPr>
            <p:ph type="title"/>
          </p:nvPr>
        </p:nvSpPr>
        <p:spPr>
          <a:xfrm>
            <a:off x="323850" y="179388"/>
            <a:ext cx="8229600" cy="857250"/>
          </a:xfrm>
        </p:spPr>
        <p:txBody>
          <a:bodyPr/>
          <a:lstStyle/>
          <a:p>
            <a:pPr eaLnBrk="1" hangingPunct="1">
              <a:buClr>
                <a:srgbClr val="000000"/>
              </a:buClr>
            </a:pPr>
            <a:r>
              <a:rPr lang="en-US" sz="3600" b="1" smtClean="0">
                <a:latin typeface="Arial" charset="0"/>
                <a:cs typeface="Arial" charset="0"/>
              </a:rPr>
              <a:t>A Definition </a:t>
            </a:r>
          </a:p>
        </p:txBody>
      </p:sp>
      <p:sp>
        <p:nvSpPr>
          <p:cNvPr id="37890" name="Shape 109"/>
          <p:cNvSpPr txBox="1">
            <a:spLocks noGrp="1"/>
          </p:cNvSpPr>
          <p:nvPr>
            <p:ph type="body" idx="1"/>
          </p:nvPr>
        </p:nvSpPr>
        <p:spPr>
          <a:xfrm>
            <a:off x="457200" y="1200150"/>
            <a:ext cx="8229600" cy="3725863"/>
          </a:xfrm>
        </p:spPr>
        <p:txBody>
          <a:bodyPr/>
          <a:lstStyle/>
          <a:p>
            <a:pPr marL="342900" indent="-152400" eaLnBrk="1" hangingPunct="1">
              <a:spcBef>
                <a:spcPts val="600"/>
              </a:spcBef>
            </a:pPr>
            <a:r>
              <a:rPr lang="en-US" sz="3000" smtClean="0">
                <a:latin typeface="Arial" charset="0"/>
                <a:cs typeface="Arial" charset="0"/>
              </a:rPr>
              <a:t>Petitions are the terms that tell us to explain, compare, describe, or discuss topics.</a:t>
            </a:r>
          </a:p>
          <a:p>
            <a:pPr marL="342900" indent="-152400" eaLnBrk="1" hangingPunct="1">
              <a:spcBef>
                <a:spcPts val="600"/>
              </a:spcBef>
            </a:pPr>
            <a:endParaRPr lang="en-US" sz="3000" smtClean="0">
              <a:latin typeface="Arial" charset="0"/>
              <a:cs typeface="Arial" charset="0"/>
            </a:endParaRPr>
          </a:p>
          <a:p>
            <a:pPr marL="342900" indent="-152400" eaLnBrk="1" hangingPunct="1">
              <a:spcBef>
                <a:spcPts val="600"/>
              </a:spcBef>
            </a:pPr>
            <a:r>
              <a:rPr lang="en-US" sz="3000" smtClean="0">
                <a:latin typeface="Arial" charset="0"/>
                <a:cs typeface="Arial" charset="0"/>
              </a:rPr>
              <a:t>More than half the constructed-response tasks on state assessments now include petitions.</a:t>
            </a:r>
          </a:p>
        </p:txBody>
      </p:sp>
    </p:spTree>
  </p:cSld>
  <p:clrMapOvr>
    <a:masterClrMapping/>
  </p:clrMapOvr>
  <p:transition spd="slow">
    <p:cut/>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Shape 114"/>
          <p:cNvSpPr txBox="1">
            <a:spLocks noGrp="1"/>
          </p:cNvSpPr>
          <p:nvPr>
            <p:ph type="title"/>
          </p:nvPr>
        </p:nvSpPr>
        <p:spPr>
          <a:xfrm>
            <a:off x="457200" y="206375"/>
            <a:ext cx="8229600" cy="857250"/>
          </a:xfrm>
        </p:spPr>
        <p:txBody>
          <a:bodyPr/>
          <a:lstStyle/>
          <a:p>
            <a:pPr eaLnBrk="1" hangingPunct="1">
              <a:buClr>
                <a:srgbClr val="000000"/>
              </a:buClr>
            </a:pPr>
            <a:r>
              <a:rPr lang="en-US" sz="3600" b="1" smtClean="0">
                <a:latin typeface="Arial" charset="0"/>
                <a:cs typeface="Arial" charset="0"/>
              </a:rPr>
              <a:t>Turn the petition inside out</a:t>
            </a:r>
          </a:p>
        </p:txBody>
      </p:sp>
      <p:sp>
        <p:nvSpPr>
          <p:cNvPr id="39938" name="Shape 115"/>
          <p:cNvSpPr txBox="1">
            <a:spLocks noGrp="1"/>
          </p:cNvSpPr>
          <p:nvPr>
            <p:ph type="body" idx="1"/>
          </p:nvPr>
        </p:nvSpPr>
        <p:spPr>
          <a:xfrm>
            <a:off x="457200" y="1200150"/>
            <a:ext cx="8229600" cy="3725863"/>
          </a:xfrm>
        </p:spPr>
        <p:txBody>
          <a:bodyPr/>
          <a:lstStyle/>
          <a:p>
            <a:pPr marL="342900" indent="-152400" eaLnBrk="1" hangingPunct="1">
              <a:spcBef>
                <a:spcPts val="600"/>
              </a:spcBef>
            </a:pPr>
            <a:r>
              <a:rPr lang="en-US" sz="3000" smtClean="0">
                <a:latin typeface="Arial" charset="0"/>
                <a:cs typeface="Arial" charset="0"/>
              </a:rPr>
              <a:t>Explain how Little Red Riding Hood knew the wolf was not her grandmother.</a:t>
            </a:r>
          </a:p>
          <a:p>
            <a:pPr marL="342900" indent="-152400" eaLnBrk="1" hangingPunct="1">
              <a:spcBef>
                <a:spcPts val="600"/>
              </a:spcBef>
            </a:pPr>
            <a:endParaRPr lang="en-US" sz="3000" smtClean="0">
              <a:latin typeface="Arial" charset="0"/>
              <a:cs typeface="Arial" charset="0"/>
            </a:endParaRPr>
          </a:p>
          <a:p>
            <a:pPr marL="342900" indent="-152400" eaLnBrk="1" hangingPunct="1">
              <a:spcBef>
                <a:spcPts val="600"/>
              </a:spcBef>
            </a:pPr>
            <a:r>
              <a:rPr lang="en-US" sz="3000" smtClean="0">
                <a:latin typeface="Arial" charset="0"/>
                <a:cs typeface="Arial" charset="0"/>
              </a:rPr>
              <a:t>How did Little Red Riding Hood know the wolf was not her grandmother?</a:t>
            </a:r>
          </a:p>
        </p:txBody>
      </p:sp>
    </p:spTree>
  </p:cSld>
  <p:clrMapOvr>
    <a:masterClrMapping/>
  </p:clrMapOvr>
  <p:transition spd="slow">
    <p:cut/>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Shape 120"/>
          <p:cNvSpPr txBox="1">
            <a:spLocks noGrp="1"/>
          </p:cNvSpPr>
          <p:nvPr>
            <p:ph type="title"/>
          </p:nvPr>
        </p:nvSpPr>
        <p:spPr>
          <a:xfrm>
            <a:off x="457200" y="206375"/>
            <a:ext cx="8229600" cy="857250"/>
          </a:xfrm>
        </p:spPr>
        <p:txBody>
          <a:bodyPr/>
          <a:lstStyle/>
          <a:p>
            <a:pPr eaLnBrk="1" hangingPunct="1">
              <a:buClr>
                <a:srgbClr val="000000"/>
              </a:buClr>
            </a:pPr>
            <a:r>
              <a:rPr lang="en-US" sz="3600" b="1" smtClean="0">
                <a:latin typeface="Arial" charset="0"/>
                <a:cs typeface="Arial" charset="0"/>
              </a:rPr>
              <a:t>The Petition Framework</a:t>
            </a:r>
          </a:p>
        </p:txBody>
      </p:sp>
      <p:sp>
        <p:nvSpPr>
          <p:cNvPr id="121" name="Shape 121"/>
          <p:cNvSpPr txBox="1">
            <a:spLocks noGrp="1"/>
          </p:cNvSpPr>
          <p:nvPr>
            <p:ph type="body" idx="1"/>
          </p:nvPr>
        </p:nvSpPr>
        <p:spPr>
          <a:xfrm>
            <a:off x="457200" y="1200150"/>
            <a:ext cx="8229600" cy="3725863"/>
          </a:xfrm>
        </p:spPr>
        <p:txBody>
          <a:bodyPr>
            <a:noAutofit/>
          </a:bodyPr>
          <a:lstStyle/>
          <a:p>
            <a:pPr marL="457200" indent="-419100" eaLnBrk="1" fontAlgn="auto" hangingPunct="1">
              <a:spcBef>
                <a:spcPts val="600"/>
              </a:spcBef>
              <a:spcAft>
                <a:spcPts val="0"/>
              </a:spcAft>
              <a:buClr>
                <a:srgbClr val="000000"/>
              </a:buClr>
              <a:buSzPct val="166666"/>
              <a:buFont typeface="Arial"/>
              <a:buChar char="•"/>
              <a:defRPr/>
            </a:pPr>
            <a:r>
              <a:rPr lang="en" sz="3000">
                <a:sym typeface="Arial"/>
              </a:rPr>
              <a:t>Take pieces of core content to the Petition Framework.</a:t>
            </a:r>
          </a:p>
          <a:p>
            <a:pPr marL="457200" indent="-419100" eaLnBrk="1" fontAlgn="auto" hangingPunct="1">
              <a:spcBef>
                <a:spcPts val="600"/>
              </a:spcBef>
              <a:spcAft>
                <a:spcPts val="0"/>
              </a:spcAft>
              <a:buClr>
                <a:srgbClr val="000000"/>
              </a:buClr>
              <a:buSzPct val="166666"/>
              <a:buFont typeface="Arial"/>
              <a:buChar char="•"/>
              <a:defRPr/>
            </a:pPr>
            <a:r>
              <a:rPr lang="en" sz="3000">
                <a:sym typeface="Arial"/>
              </a:rPr>
              <a:t>Discuss the best match.</a:t>
            </a:r>
          </a:p>
          <a:p>
            <a:pPr marL="457200" indent="-419100" eaLnBrk="1" fontAlgn="auto" hangingPunct="1">
              <a:spcBef>
                <a:spcPts val="600"/>
              </a:spcBef>
              <a:spcAft>
                <a:spcPts val="0"/>
              </a:spcAft>
              <a:buClr>
                <a:srgbClr val="000000"/>
              </a:buClr>
              <a:buSzPct val="166666"/>
              <a:buFont typeface="Arial"/>
              <a:buChar char="•"/>
              <a:defRPr/>
            </a:pPr>
            <a:r>
              <a:rPr lang="en" sz="3000">
                <a:sym typeface="Arial"/>
              </a:rPr>
              <a:t>Develop a petition.</a:t>
            </a:r>
          </a:p>
          <a:p>
            <a:pPr marL="342900" indent="-152400" eaLnBrk="1" fontAlgn="auto" hangingPunct="1">
              <a:spcBef>
                <a:spcPts val="600"/>
              </a:spcBef>
              <a:spcAft>
                <a:spcPts val="0"/>
              </a:spcAft>
              <a:buSzPct val="100000"/>
              <a:defRPr/>
            </a:pPr>
            <a:endParaRPr sz="3000">
              <a:sym typeface="Arial"/>
            </a:endParaRPr>
          </a:p>
          <a:p>
            <a:pPr marL="342900" indent="-152400" eaLnBrk="1" fontAlgn="auto" hangingPunct="1">
              <a:spcBef>
                <a:spcPts val="600"/>
              </a:spcBef>
              <a:spcAft>
                <a:spcPts val="0"/>
              </a:spcAft>
              <a:buSzPct val="100000"/>
              <a:defRPr/>
            </a:pPr>
            <a:r>
              <a:rPr lang="en" sz="2400">
                <a:sym typeface="Arial"/>
              </a:rPr>
              <a:t>Student examples: </a:t>
            </a:r>
            <a:r>
              <a:rPr lang="en" sz="2400" i="1">
                <a:sym typeface="Arial"/>
              </a:rPr>
              <a:t>Tell what started the war. Describe the food they ate. List what they used to fight. Compare how things were different before and after the war.</a:t>
            </a:r>
          </a:p>
        </p:txBody>
      </p:sp>
    </p:spTree>
  </p:cSld>
  <p:clrMapOvr>
    <a:masterClrMapping/>
  </p:clrMapOvr>
  <p:transition spd="slow">
    <p:cut/>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Shape 126"/>
          <p:cNvSpPr txBox="1">
            <a:spLocks noGrp="1"/>
          </p:cNvSpPr>
          <p:nvPr>
            <p:ph type="title"/>
          </p:nvPr>
        </p:nvSpPr>
        <p:spPr>
          <a:xfrm>
            <a:off x="457200" y="206375"/>
            <a:ext cx="8229600" cy="857250"/>
          </a:xfrm>
        </p:spPr>
        <p:txBody>
          <a:bodyPr/>
          <a:lstStyle/>
          <a:p>
            <a:pPr eaLnBrk="1" hangingPunct="1">
              <a:buClr>
                <a:srgbClr val="000000"/>
              </a:buClr>
            </a:pPr>
            <a:r>
              <a:rPr lang="en-US" sz="3600" b="1" smtClean="0">
                <a:latin typeface="Arial" charset="0"/>
                <a:cs typeface="Arial" charset="0"/>
              </a:rPr>
              <a:t>The Better Answer Protocol</a:t>
            </a:r>
          </a:p>
        </p:txBody>
      </p:sp>
      <p:sp>
        <p:nvSpPr>
          <p:cNvPr id="44034" name="Shape 127"/>
          <p:cNvSpPr txBox="1">
            <a:spLocks noGrp="1"/>
          </p:cNvSpPr>
          <p:nvPr>
            <p:ph type="body" idx="1"/>
          </p:nvPr>
        </p:nvSpPr>
        <p:spPr>
          <a:xfrm>
            <a:off x="457200" y="1200150"/>
            <a:ext cx="8229600" cy="3725863"/>
          </a:xfrm>
        </p:spPr>
        <p:txBody>
          <a:bodyPr/>
          <a:lstStyle/>
          <a:p>
            <a:pPr marL="342900" indent="-152400" eaLnBrk="1" hangingPunct="1">
              <a:spcBef>
                <a:spcPts val="600"/>
              </a:spcBef>
              <a:buClr>
                <a:srgbClr val="000000"/>
              </a:buClr>
              <a:buSzPct val="37000"/>
            </a:pPr>
            <a:r>
              <a:rPr lang="en-US" sz="3000" smtClean="0">
                <a:latin typeface="Arial" charset="0"/>
                <a:cs typeface="Arial" charset="0"/>
              </a:rPr>
              <a:t>1. Develop an introduction. (Make a claim.)</a:t>
            </a:r>
          </a:p>
          <a:p>
            <a:pPr marL="342900" indent="-152400" eaLnBrk="1" hangingPunct="1">
              <a:spcBef>
                <a:spcPts val="600"/>
              </a:spcBef>
              <a:buClr>
                <a:srgbClr val="000000"/>
              </a:buClr>
              <a:buSzPct val="37000"/>
            </a:pPr>
            <a:r>
              <a:rPr lang="en-US" sz="3000" smtClean="0">
                <a:latin typeface="Arial" charset="0"/>
                <a:cs typeface="Arial" charset="0"/>
              </a:rPr>
              <a:t>  	• Restate the question.</a:t>
            </a:r>
          </a:p>
          <a:p>
            <a:pPr marL="342900" indent="-152400" eaLnBrk="1" hangingPunct="1">
              <a:spcBef>
                <a:spcPts val="600"/>
              </a:spcBef>
              <a:buClr>
                <a:srgbClr val="000000"/>
              </a:buClr>
              <a:buSzPct val="37000"/>
            </a:pPr>
            <a:r>
              <a:rPr lang="en-US" sz="3000" smtClean="0">
                <a:latin typeface="Arial" charset="0"/>
                <a:cs typeface="Arial" charset="0"/>
              </a:rPr>
              <a:t>  	• Develop a gist (general) answer.</a:t>
            </a:r>
          </a:p>
          <a:p>
            <a:pPr marL="342900" indent="-152400" eaLnBrk="1" hangingPunct="1">
              <a:spcBef>
                <a:spcPts val="600"/>
              </a:spcBef>
              <a:buClr>
                <a:srgbClr val="000000"/>
              </a:buClr>
              <a:buSzPct val="37000"/>
            </a:pPr>
            <a:r>
              <a:rPr lang="en-US" sz="3000" smtClean="0">
                <a:latin typeface="Arial" charset="0"/>
                <a:cs typeface="Arial" charset="0"/>
              </a:rPr>
              <a:t>2. Build a body of details (evidence).</a:t>
            </a:r>
          </a:p>
          <a:p>
            <a:pPr marL="342900" indent="-152400" eaLnBrk="1" hangingPunct="1">
              <a:spcBef>
                <a:spcPts val="600"/>
              </a:spcBef>
              <a:buClr>
                <a:srgbClr val="000000"/>
              </a:buClr>
              <a:buSzPct val="37000"/>
            </a:pPr>
            <a:r>
              <a:rPr lang="en-US" sz="3000" smtClean="0">
                <a:latin typeface="Arial" charset="0"/>
                <a:cs typeface="Arial" charset="0"/>
              </a:rPr>
              <a:t>3. Draw a conclusion (warrants).</a:t>
            </a:r>
          </a:p>
          <a:p>
            <a:pPr marL="342900" indent="-152400" eaLnBrk="1" hangingPunct="1">
              <a:spcBef>
                <a:spcPts val="600"/>
              </a:spcBef>
            </a:pPr>
            <a:endParaRPr lang="en-US" sz="3000" smtClean="0">
              <a:latin typeface="Arial" charset="0"/>
              <a:cs typeface="Arial" charset="0"/>
            </a:endParaRPr>
          </a:p>
        </p:txBody>
      </p:sp>
    </p:spTree>
  </p:cSld>
  <p:clrMapOvr>
    <a:masterClrMapping/>
  </p:clrMapOvr>
  <p:transition spd="slow">
    <p:cut/>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Shape 132"/>
          <p:cNvSpPr>
            <a:spLocks noChangeArrowheads="1"/>
          </p:cNvSpPr>
          <p:nvPr/>
        </p:nvSpPr>
        <p:spPr bwMode="auto">
          <a:xfrm>
            <a:off x="3235325" y="442913"/>
            <a:ext cx="5819775" cy="4257675"/>
          </a:xfrm>
          <a:prstGeom prst="rect">
            <a:avLst/>
          </a:prstGeom>
          <a:blipFill dpi="0" rotWithShape="1">
            <a:blip r:embed="rId3"/>
            <a:srcRect/>
            <a:stretch>
              <a:fillRect/>
            </a:stretch>
          </a:blipFill>
          <a:ln w="9525">
            <a:noFill/>
            <a:miter lim="800000"/>
            <a:headEnd/>
            <a:tailEnd/>
          </a:ln>
        </p:spPr>
        <p:txBody>
          <a:bodyPr/>
          <a:lstStyle/>
          <a:p>
            <a:endParaRPr lang="en-US"/>
          </a:p>
        </p:txBody>
      </p:sp>
      <p:sp>
        <p:nvSpPr>
          <p:cNvPr id="46082" name="Shape 133"/>
          <p:cNvSpPr txBox="1">
            <a:spLocks noChangeArrowheads="1"/>
          </p:cNvSpPr>
          <p:nvPr/>
        </p:nvSpPr>
        <p:spPr bwMode="auto">
          <a:xfrm>
            <a:off x="392113" y="498475"/>
            <a:ext cx="2833687" cy="4198938"/>
          </a:xfrm>
          <a:prstGeom prst="rect">
            <a:avLst/>
          </a:prstGeom>
          <a:noFill/>
          <a:ln w="9525">
            <a:noFill/>
            <a:miter lim="800000"/>
            <a:headEnd/>
            <a:tailEnd/>
          </a:ln>
        </p:spPr>
        <p:txBody>
          <a:bodyPr lIns="91425" tIns="91425" rIns="91425" bIns="91425"/>
          <a:lstStyle/>
          <a:p>
            <a:r>
              <a:rPr lang="en-US" sz="2400"/>
              <a:t>One way to sound smarter and look better is to read and analyze tons of responses to test questions. Find mentor text.</a:t>
            </a:r>
          </a:p>
        </p:txBody>
      </p:sp>
    </p:spTree>
  </p:cSld>
  <p:clrMapOvr>
    <a:masterClrMapping/>
  </p:clrMapOvr>
  <p:transition spd="slow">
    <p:cut/>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Shape 29"/>
          <p:cNvSpPr txBox="1">
            <a:spLocks noGrp="1"/>
          </p:cNvSpPr>
          <p:nvPr>
            <p:ph type="title"/>
          </p:nvPr>
        </p:nvSpPr>
        <p:spPr>
          <a:xfrm>
            <a:off x="457200" y="206375"/>
            <a:ext cx="8229600" cy="857250"/>
          </a:xfrm>
        </p:spPr>
        <p:txBody>
          <a:bodyPr/>
          <a:lstStyle/>
          <a:p>
            <a:pPr eaLnBrk="1" hangingPunct="1">
              <a:buClr>
                <a:srgbClr val="000000"/>
              </a:buClr>
            </a:pPr>
            <a:r>
              <a:rPr lang="en-US" sz="3600" b="1" smtClean="0">
                <a:latin typeface="Arial" charset="0"/>
                <a:cs typeface="Arial" charset="0"/>
              </a:rPr>
              <a:t>Game Show </a:t>
            </a:r>
            <a:r>
              <a:rPr lang="en-US" sz="3600" b="1" i="1" smtClean="0">
                <a:solidFill>
                  <a:srgbClr val="1155CC"/>
                </a:solidFill>
                <a:latin typeface="Arial" charset="0"/>
                <a:cs typeface="Arial" charset="0"/>
              </a:rPr>
              <a:t>What Is My Question?</a:t>
            </a:r>
          </a:p>
        </p:txBody>
      </p:sp>
      <p:sp>
        <p:nvSpPr>
          <p:cNvPr id="30" name="Shape 30"/>
          <p:cNvSpPr txBox="1">
            <a:spLocks noGrp="1"/>
          </p:cNvSpPr>
          <p:nvPr>
            <p:ph type="body" idx="1"/>
          </p:nvPr>
        </p:nvSpPr>
        <p:spPr>
          <a:xfrm>
            <a:off x="457200" y="1235075"/>
            <a:ext cx="8229600" cy="3725863"/>
          </a:xfrm>
        </p:spPr>
        <p:txBody>
          <a:bodyPr/>
          <a:lstStyle/>
          <a:p>
            <a:pPr marL="342900" indent="-152400" eaLnBrk="1" hangingPunct="1">
              <a:spcBef>
                <a:spcPts val="600"/>
              </a:spcBef>
            </a:pPr>
            <a:r>
              <a:rPr lang="en-US" sz="3000" smtClean="0">
                <a:latin typeface="Arial" charset="0"/>
                <a:cs typeface="Arial" charset="0"/>
              </a:rPr>
              <a:t>And the answer is …</a:t>
            </a:r>
          </a:p>
          <a:p>
            <a:pPr marL="342900" indent="-152400" eaLnBrk="1" hangingPunct="1">
              <a:spcBef>
                <a:spcPts val="600"/>
              </a:spcBef>
            </a:pPr>
            <a:r>
              <a:rPr lang="en-US" sz="3000" smtClean="0">
                <a:latin typeface="Arial" charset="0"/>
                <a:cs typeface="Arial" charset="0"/>
              </a:rPr>
              <a:t>in the morning</a:t>
            </a:r>
          </a:p>
          <a:p>
            <a:pPr marL="342900" indent="-152400" eaLnBrk="1" hangingPunct="1">
              <a:spcBef>
                <a:spcPts val="600"/>
              </a:spcBef>
            </a:pPr>
            <a:r>
              <a:rPr lang="en-US" sz="3000" smtClean="0">
                <a:latin typeface="Arial" charset="0"/>
                <a:cs typeface="Arial" charset="0"/>
              </a:rPr>
              <a:t>under the bed</a:t>
            </a:r>
          </a:p>
          <a:p>
            <a:pPr marL="342900" indent="-152400" eaLnBrk="1" hangingPunct="1">
              <a:spcBef>
                <a:spcPts val="600"/>
              </a:spcBef>
            </a:pPr>
            <a:r>
              <a:rPr lang="en-US" sz="3000" smtClean="0">
                <a:latin typeface="Arial" charset="0"/>
                <a:cs typeface="Arial" charset="0"/>
              </a:rPr>
              <a:t>Hawaii</a:t>
            </a:r>
          </a:p>
          <a:p>
            <a:pPr marL="342900" indent="-152400" eaLnBrk="1" hangingPunct="1">
              <a:spcBef>
                <a:spcPts val="600"/>
              </a:spcBef>
            </a:pPr>
            <a:r>
              <a:rPr lang="en-US" sz="3000" smtClean="0">
                <a:latin typeface="Arial" charset="0"/>
                <a:cs typeface="Arial" charset="0"/>
              </a:rPr>
              <a:t>under the ground</a:t>
            </a:r>
          </a:p>
          <a:p>
            <a:pPr marL="342900" indent="-152400" eaLnBrk="1" hangingPunct="1">
              <a:spcBef>
                <a:spcPts val="600"/>
              </a:spcBef>
            </a:pPr>
            <a:r>
              <a:rPr lang="en-US" sz="3000" smtClean="0">
                <a:latin typeface="Arial" charset="0"/>
                <a:cs typeface="Arial" charset="0"/>
              </a:rPr>
              <a:t>when it rains</a:t>
            </a:r>
          </a:p>
        </p:txBody>
      </p:sp>
    </p:spTree>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0">
                                            <p:txEl>
                                              <p:pRg st="0" end="0"/>
                                            </p:txEl>
                                          </p:spTgt>
                                        </p:tgtEl>
                                        <p:attrNameLst>
                                          <p:attrName>style.visibility</p:attrName>
                                        </p:attrNameLst>
                                      </p:cBhvr>
                                      <p:to>
                                        <p:strVal val="visible"/>
                                      </p:to>
                                    </p:set>
                                    <p:animEffect transition="in" filter="fade">
                                      <p:cBhvr>
                                        <p:cTn id="7" dur="1000"/>
                                        <p:tgtEl>
                                          <p:spTgt spid="30">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0">
                                            <p:txEl>
                                              <p:pRg st="1" end="1"/>
                                            </p:txEl>
                                          </p:spTgt>
                                        </p:tgtEl>
                                        <p:attrNameLst>
                                          <p:attrName>style.visibility</p:attrName>
                                        </p:attrNameLst>
                                      </p:cBhvr>
                                      <p:to>
                                        <p:strVal val="visible"/>
                                      </p:to>
                                    </p:set>
                                    <p:animEffect transition="in" filter="fade">
                                      <p:cBhvr>
                                        <p:cTn id="12" dur="1000"/>
                                        <p:tgtEl>
                                          <p:spTgt spid="30">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0">
                                            <p:txEl>
                                              <p:pRg st="2" end="2"/>
                                            </p:txEl>
                                          </p:spTgt>
                                        </p:tgtEl>
                                        <p:attrNameLst>
                                          <p:attrName>style.visibility</p:attrName>
                                        </p:attrNameLst>
                                      </p:cBhvr>
                                      <p:to>
                                        <p:strVal val="visible"/>
                                      </p:to>
                                    </p:set>
                                    <p:animEffect transition="in" filter="fade">
                                      <p:cBhvr>
                                        <p:cTn id="17" dur="1000"/>
                                        <p:tgtEl>
                                          <p:spTgt spid="30">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0">
                                            <p:txEl>
                                              <p:pRg st="3" end="3"/>
                                            </p:txEl>
                                          </p:spTgt>
                                        </p:tgtEl>
                                        <p:attrNameLst>
                                          <p:attrName>style.visibility</p:attrName>
                                        </p:attrNameLst>
                                      </p:cBhvr>
                                      <p:to>
                                        <p:strVal val="visible"/>
                                      </p:to>
                                    </p:set>
                                    <p:animEffect transition="in" filter="fade">
                                      <p:cBhvr>
                                        <p:cTn id="22" dur="1000"/>
                                        <p:tgtEl>
                                          <p:spTgt spid="30">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0">
                                            <p:txEl>
                                              <p:pRg st="4" end="4"/>
                                            </p:txEl>
                                          </p:spTgt>
                                        </p:tgtEl>
                                        <p:attrNameLst>
                                          <p:attrName>style.visibility</p:attrName>
                                        </p:attrNameLst>
                                      </p:cBhvr>
                                      <p:to>
                                        <p:strVal val="visible"/>
                                      </p:to>
                                    </p:set>
                                    <p:animEffect transition="in" filter="fade">
                                      <p:cBhvr>
                                        <p:cTn id="27" dur="1000"/>
                                        <p:tgtEl>
                                          <p:spTgt spid="30">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30">
                                            <p:txEl>
                                              <p:pRg st="5" end="5"/>
                                            </p:txEl>
                                          </p:spTgt>
                                        </p:tgtEl>
                                        <p:attrNameLst>
                                          <p:attrName>style.visibility</p:attrName>
                                        </p:attrNameLst>
                                      </p:cBhvr>
                                      <p:to>
                                        <p:strVal val="visible"/>
                                      </p:to>
                                    </p:set>
                                    <p:animEffect transition="in" filter="fade">
                                      <p:cBhvr>
                                        <p:cTn id="32" dur="1000"/>
                                        <p:tgtEl>
                                          <p:spTgt spid="30">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30">
                                            <p:txEl>
                                              <p:pRg st="0" end="0"/>
                                            </p:txEl>
                                          </p:spTgt>
                                        </p:tgtEl>
                                        <p:attrNameLst>
                                          <p:attrName>style.visibility</p:attrName>
                                        </p:attrNameLst>
                                      </p:cBhvr>
                                      <p:to>
                                        <p:strVal val="visible"/>
                                      </p:to>
                                    </p:set>
                                    <p:animEffect transition="in" filter="fade">
                                      <p:cBhvr>
                                        <p:cTn id="37" dur="1000"/>
                                        <p:tgtEl>
                                          <p:spTgt spid="30">
                                            <p:txEl>
                                              <p:pRg st="0" end="0"/>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30">
                                            <p:txEl>
                                              <p:pRg st="1" end="1"/>
                                            </p:txEl>
                                          </p:spTgt>
                                        </p:tgtEl>
                                        <p:attrNameLst>
                                          <p:attrName>style.visibility</p:attrName>
                                        </p:attrNameLst>
                                      </p:cBhvr>
                                      <p:to>
                                        <p:strVal val="visible"/>
                                      </p:to>
                                    </p:set>
                                    <p:animEffect transition="in" filter="fade">
                                      <p:cBhvr>
                                        <p:cTn id="42" dur="1000"/>
                                        <p:tgtEl>
                                          <p:spTgt spid="30">
                                            <p:txEl>
                                              <p:pRg st="1" end="1"/>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nodeType="clickEffect">
                                  <p:stCondLst>
                                    <p:cond delay="0"/>
                                  </p:stCondLst>
                                  <p:childTnLst>
                                    <p:set>
                                      <p:cBhvr>
                                        <p:cTn id="46" dur="1" fill="hold">
                                          <p:stCondLst>
                                            <p:cond delay="0"/>
                                          </p:stCondLst>
                                        </p:cTn>
                                        <p:tgtEl>
                                          <p:spTgt spid="30">
                                            <p:txEl>
                                              <p:pRg st="2" end="2"/>
                                            </p:txEl>
                                          </p:spTgt>
                                        </p:tgtEl>
                                        <p:attrNameLst>
                                          <p:attrName>style.visibility</p:attrName>
                                        </p:attrNameLst>
                                      </p:cBhvr>
                                      <p:to>
                                        <p:strVal val="visible"/>
                                      </p:to>
                                    </p:set>
                                    <p:animEffect transition="in" filter="fade">
                                      <p:cBhvr>
                                        <p:cTn id="47" dur="1000"/>
                                        <p:tgtEl>
                                          <p:spTgt spid="30">
                                            <p:txEl>
                                              <p:pRg st="2" end="2"/>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nodeType="clickEffect">
                                  <p:stCondLst>
                                    <p:cond delay="0"/>
                                  </p:stCondLst>
                                  <p:childTnLst>
                                    <p:set>
                                      <p:cBhvr>
                                        <p:cTn id="51" dur="1" fill="hold">
                                          <p:stCondLst>
                                            <p:cond delay="0"/>
                                          </p:stCondLst>
                                        </p:cTn>
                                        <p:tgtEl>
                                          <p:spTgt spid="30">
                                            <p:txEl>
                                              <p:pRg st="3" end="3"/>
                                            </p:txEl>
                                          </p:spTgt>
                                        </p:tgtEl>
                                        <p:attrNameLst>
                                          <p:attrName>style.visibility</p:attrName>
                                        </p:attrNameLst>
                                      </p:cBhvr>
                                      <p:to>
                                        <p:strVal val="visible"/>
                                      </p:to>
                                    </p:set>
                                    <p:animEffect transition="in" filter="fade">
                                      <p:cBhvr>
                                        <p:cTn id="52" dur="1000"/>
                                        <p:tgtEl>
                                          <p:spTgt spid="30">
                                            <p:txEl>
                                              <p:pRg st="3" end="3"/>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nodeType="clickEffect">
                                  <p:stCondLst>
                                    <p:cond delay="0"/>
                                  </p:stCondLst>
                                  <p:childTnLst>
                                    <p:set>
                                      <p:cBhvr>
                                        <p:cTn id="56" dur="1" fill="hold">
                                          <p:stCondLst>
                                            <p:cond delay="0"/>
                                          </p:stCondLst>
                                        </p:cTn>
                                        <p:tgtEl>
                                          <p:spTgt spid="30">
                                            <p:txEl>
                                              <p:pRg st="4" end="4"/>
                                            </p:txEl>
                                          </p:spTgt>
                                        </p:tgtEl>
                                        <p:attrNameLst>
                                          <p:attrName>style.visibility</p:attrName>
                                        </p:attrNameLst>
                                      </p:cBhvr>
                                      <p:to>
                                        <p:strVal val="visible"/>
                                      </p:to>
                                    </p:set>
                                    <p:animEffect transition="in" filter="fade">
                                      <p:cBhvr>
                                        <p:cTn id="57" dur="1000"/>
                                        <p:tgtEl>
                                          <p:spTgt spid="30">
                                            <p:txEl>
                                              <p:pRg st="4" end="4"/>
                                            </p:txEl>
                                          </p:spTgt>
                                        </p:tgtEl>
                                      </p:cBhvr>
                                    </p:animEffect>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nodeType="clickEffect">
                                  <p:stCondLst>
                                    <p:cond delay="0"/>
                                  </p:stCondLst>
                                  <p:childTnLst>
                                    <p:set>
                                      <p:cBhvr>
                                        <p:cTn id="61" dur="1" fill="hold">
                                          <p:stCondLst>
                                            <p:cond delay="0"/>
                                          </p:stCondLst>
                                        </p:cTn>
                                        <p:tgtEl>
                                          <p:spTgt spid="30">
                                            <p:txEl>
                                              <p:pRg st="5" end="5"/>
                                            </p:txEl>
                                          </p:spTgt>
                                        </p:tgtEl>
                                        <p:attrNameLst>
                                          <p:attrName>style.visibility</p:attrName>
                                        </p:attrNameLst>
                                      </p:cBhvr>
                                      <p:to>
                                        <p:strVal val="visible"/>
                                      </p:to>
                                    </p:set>
                                    <p:animEffect transition="in" filter="fade">
                                      <p:cBhvr>
                                        <p:cTn id="62" dur="1000"/>
                                        <p:tgtEl>
                                          <p:spTgt spid="30">
                                            <p:txEl>
                                              <p:pRg st="5" end="5"/>
                                            </p:txEl>
                                          </p:spTgt>
                                        </p:tgtEl>
                                      </p:cBhvr>
                                    </p:animEffect>
                                  </p:childTnLst>
                                </p:cTn>
                              </p:par>
                            </p:childTnLst>
                          </p:cTn>
                        </p:par>
                      </p:childTnLst>
                    </p:cTn>
                  </p:par>
                  <p:par>
                    <p:cTn id="63" fill="hold">
                      <p:stCondLst>
                        <p:cond delay="indefinite"/>
                      </p:stCondLst>
                      <p:childTnLst>
                        <p:par>
                          <p:cTn id="64" fill="hold">
                            <p:stCondLst>
                              <p:cond delay="0"/>
                            </p:stCondLst>
                            <p:childTnLst>
                              <p:par>
                                <p:cTn id="65" presetID="10" presetClass="entr" presetSubtype="0" fill="hold" nodeType="clickEffect">
                                  <p:stCondLst>
                                    <p:cond delay="0"/>
                                  </p:stCondLst>
                                  <p:childTnLst>
                                    <p:set>
                                      <p:cBhvr>
                                        <p:cTn id="66" dur="1" fill="hold">
                                          <p:stCondLst>
                                            <p:cond delay="0"/>
                                          </p:stCondLst>
                                        </p:cTn>
                                        <p:tgtEl>
                                          <p:spTgt spid="30">
                                            <p:txEl>
                                              <p:pRg st="0" end="0"/>
                                            </p:txEl>
                                          </p:spTgt>
                                        </p:tgtEl>
                                        <p:attrNameLst>
                                          <p:attrName>style.visibility</p:attrName>
                                        </p:attrNameLst>
                                      </p:cBhvr>
                                      <p:to>
                                        <p:strVal val="visible"/>
                                      </p:to>
                                    </p:set>
                                    <p:animEffect transition="in" filter="fade">
                                      <p:cBhvr>
                                        <p:cTn id="67" dur="1000"/>
                                        <p:tgtEl>
                                          <p:spTgt spid="30">
                                            <p:txEl>
                                              <p:pRg st="0" end="0"/>
                                            </p:txEl>
                                          </p:spTgt>
                                        </p:tgtEl>
                                      </p:cBhvr>
                                    </p:animEffect>
                                  </p:childTnLst>
                                </p:cTn>
                              </p:par>
                            </p:childTnLst>
                          </p:cTn>
                        </p:par>
                      </p:childTnLst>
                    </p:cTn>
                  </p:par>
                  <p:par>
                    <p:cTn id="68" fill="hold">
                      <p:stCondLst>
                        <p:cond delay="indefinite"/>
                      </p:stCondLst>
                      <p:childTnLst>
                        <p:par>
                          <p:cTn id="69" fill="hold">
                            <p:stCondLst>
                              <p:cond delay="0"/>
                            </p:stCondLst>
                            <p:childTnLst>
                              <p:par>
                                <p:cTn id="70" presetID="10" presetClass="entr" presetSubtype="0" fill="hold" nodeType="clickEffect">
                                  <p:stCondLst>
                                    <p:cond delay="0"/>
                                  </p:stCondLst>
                                  <p:childTnLst>
                                    <p:set>
                                      <p:cBhvr>
                                        <p:cTn id="71" dur="1" fill="hold">
                                          <p:stCondLst>
                                            <p:cond delay="0"/>
                                          </p:stCondLst>
                                        </p:cTn>
                                        <p:tgtEl>
                                          <p:spTgt spid="30">
                                            <p:txEl>
                                              <p:pRg st="1" end="1"/>
                                            </p:txEl>
                                          </p:spTgt>
                                        </p:tgtEl>
                                        <p:attrNameLst>
                                          <p:attrName>style.visibility</p:attrName>
                                        </p:attrNameLst>
                                      </p:cBhvr>
                                      <p:to>
                                        <p:strVal val="visible"/>
                                      </p:to>
                                    </p:set>
                                    <p:animEffect transition="in" filter="fade">
                                      <p:cBhvr>
                                        <p:cTn id="72" dur="1000"/>
                                        <p:tgtEl>
                                          <p:spTgt spid="30">
                                            <p:txEl>
                                              <p:pRg st="1" end="1"/>
                                            </p:txEl>
                                          </p:spTgt>
                                        </p:tgtEl>
                                      </p:cBhvr>
                                    </p:animEffect>
                                  </p:childTnLst>
                                </p:cTn>
                              </p:par>
                            </p:childTnLst>
                          </p:cTn>
                        </p:par>
                      </p:childTnLst>
                    </p:cTn>
                  </p:par>
                  <p:par>
                    <p:cTn id="73" fill="hold">
                      <p:stCondLst>
                        <p:cond delay="indefinite"/>
                      </p:stCondLst>
                      <p:childTnLst>
                        <p:par>
                          <p:cTn id="74" fill="hold">
                            <p:stCondLst>
                              <p:cond delay="0"/>
                            </p:stCondLst>
                            <p:childTnLst>
                              <p:par>
                                <p:cTn id="75" presetID="10" presetClass="entr" presetSubtype="0" fill="hold" nodeType="clickEffect">
                                  <p:stCondLst>
                                    <p:cond delay="0"/>
                                  </p:stCondLst>
                                  <p:childTnLst>
                                    <p:set>
                                      <p:cBhvr>
                                        <p:cTn id="76" dur="1" fill="hold">
                                          <p:stCondLst>
                                            <p:cond delay="0"/>
                                          </p:stCondLst>
                                        </p:cTn>
                                        <p:tgtEl>
                                          <p:spTgt spid="30">
                                            <p:txEl>
                                              <p:pRg st="2" end="2"/>
                                            </p:txEl>
                                          </p:spTgt>
                                        </p:tgtEl>
                                        <p:attrNameLst>
                                          <p:attrName>style.visibility</p:attrName>
                                        </p:attrNameLst>
                                      </p:cBhvr>
                                      <p:to>
                                        <p:strVal val="visible"/>
                                      </p:to>
                                    </p:set>
                                    <p:animEffect transition="in" filter="fade">
                                      <p:cBhvr>
                                        <p:cTn id="77" dur="1000"/>
                                        <p:tgtEl>
                                          <p:spTgt spid="30">
                                            <p:txEl>
                                              <p:pRg st="2" end="2"/>
                                            </p:txEl>
                                          </p:spTgt>
                                        </p:tgtEl>
                                      </p:cBhvr>
                                    </p:animEffect>
                                  </p:childTnLst>
                                </p:cTn>
                              </p:par>
                            </p:childTnLst>
                          </p:cTn>
                        </p:par>
                      </p:childTnLst>
                    </p:cTn>
                  </p:par>
                  <p:par>
                    <p:cTn id="78" fill="hold">
                      <p:stCondLst>
                        <p:cond delay="indefinite"/>
                      </p:stCondLst>
                      <p:childTnLst>
                        <p:par>
                          <p:cTn id="79" fill="hold">
                            <p:stCondLst>
                              <p:cond delay="0"/>
                            </p:stCondLst>
                            <p:childTnLst>
                              <p:par>
                                <p:cTn id="80" presetID="10" presetClass="entr" presetSubtype="0" fill="hold" nodeType="clickEffect">
                                  <p:stCondLst>
                                    <p:cond delay="0"/>
                                  </p:stCondLst>
                                  <p:childTnLst>
                                    <p:set>
                                      <p:cBhvr>
                                        <p:cTn id="81" dur="1" fill="hold">
                                          <p:stCondLst>
                                            <p:cond delay="0"/>
                                          </p:stCondLst>
                                        </p:cTn>
                                        <p:tgtEl>
                                          <p:spTgt spid="30">
                                            <p:txEl>
                                              <p:pRg st="3" end="3"/>
                                            </p:txEl>
                                          </p:spTgt>
                                        </p:tgtEl>
                                        <p:attrNameLst>
                                          <p:attrName>style.visibility</p:attrName>
                                        </p:attrNameLst>
                                      </p:cBhvr>
                                      <p:to>
                                        <p:strVal val="visible"/>
                                      </p:to>
                                    </p:set>
                                    <p:animEffect transition="in" filter="fade">
                                      <p:cBhvr>
                                        <p:cTn id="82" dur="1000"/>
                                        <p:tgtEl>
                                          <p:spTgt spid="30">
                                            <p:txEl>
                                              <p:pRg st="3" end="3"/>
                                            </p:txEl>
                                          </p:spTgt>
                                        </p:tgtEl>
                                      </p:cBhvr>
                                    </p:animEffect>
                                  </p:childTnLst>
                                </p:cTn>
                              </p:par>
                            </p:childTnLst>
                          </p:cTn>
                        </p:par>
                      </p:childTnLst>
                    </p:cTn>
                  </p:par>
                  <p:par>
                    <p:cTn id="83" fill="hold">
                      <p:stCondLst>
                        <p:cond delay="indefinite"/>
                      </p:stCondLst>
                      <p:childTnLst>
                        <p:par>
                          <p:cTn id="84" fill="hold">
                            <p:stCondLst>
                              <p:cond delay="0"/>
                            </p:stCondLst>
                            <p:childTnLst>
                              <p:par>
                                <p:cTn id="85" presetID="10" presetClass="entr" presetSubtype="0" fill="hold" nodeType="clickEffect">
                                  <p:stCondLst>
                                    <p:cond delay="0"/>
                                  </p:stCondLst>
                                  <p:childTnLst>
                                    <p:set>
                                      <p:cBhvr>
                                        <p:cTn id="86" dur="1" fill="hold">
                                          <p:stCondLst>
                                            <p:cond delay="0"/>
                                          </p:stCondLst>
                                        </p:cTn>
                                        <p:tgtEl>
                                          <p:spTgt spid="30">
                                            <p:txEl>
                                              <p:pRg st="4" end="4"/>
                                            </p:txEl>
                                          </p:spTgt>
                                        </p:tgtEl>
                                        <p:attrNameLst>
                                          <p:attrName>style.visibility</p:attrName>
                                        </p:attrNameLst>
                                      </p:cBhvr>
                                      <p:to>
                                        <p:strVal val="visible"/>
                                      </p:to>
                                    </p:set>
                                    <p:animEffect transition="in" filter="fade">
                                      <p:cBhvr>
                                        <p:cTn id="87" dur="1000"/>
                                        <p:tgtEl>
                                          <p:spTgt spid="30">
                                            <p:txEl>
                                              <p:pRg st="4" end="4"/>
                                            </p:txEl>
                                          </p:spTgt>
                                        </p:tgtEl>
                                      </p:cBhvr>
                                    </p:animEffect>
                                  </p:childTnLst>
                                </p:cTn>
                              </p:par>
                            </p:childTnLst>
                          </p:cTn>
                        </p:par>
                      </p:childTnLst>
                    </p:cTn>
                  </p:par>
                  <p:par>
                    <p:cTn id="88" fill="hold">
                      <p:stCondLst>
                        <p:cond delay="indefinite"/>
                      </p:stCondLst>
                      <p:childTnLst>
                        <p:par>
                          <p:cTn id="89" fill="hold">
                            <p:stCondLst>
                              <p:cond delay="0"/>
                            </p:stCondLst>
                            <p:childTnLst>
                              <p:par>
                                <p:cTn id="90" presetID="10" presetClass="entr" presetSubtype="0" fill="hold" nodeType="clickEffect">
                                  <p:stCondLst>
                                    <p:cond delay="0"/>
                                  </p:stCondLst>
                                  <p:childTnLst>
                                    <p:set>
                                      <p:cBhvr>
                                        <p:cTn id="91" dur="1" fill="hold">
                                          <p:stCondLst>
                                            <p:cond delay="0"/>
                                          </p:stCondLst>
                                        </p:cTn>
                                        <p:tgtEl>
                                          <p:spTgt spid="30">
                                            <p:txEl>
                                              <p:pRg st="5" end="5"/>
                                            </p:txEl>
                                          </p:spTgt>
                                        </p:tgtEl>
                                        <p:attrNameLst>
                                          <p:attrName>style.visibility</p:attrName>
                                        </p:attrNameLst>
                                      </p:cBhvr>
                                      <p:to>
                                        <p:strVal val="visible"/>
                                      </p:to>
                                    </p:set>
                                    <p:animEffect transition="in" filter="fade">
                                      <p:cBhvr>
                                        <p:cTn id="92" dur="1000"/>
                                        <p:tgtEl>
                                          <p:spTgt spid="30">
                                            <p:txEl>
                                              <p:pRg st="5" end="5"/>
                                            </p:txEl>
                                          </p:spTgt>
                                        </p:tgtEl>
                                      </p:cBhvr>
                                    </p:animEffect>
                                  </p:childTnLst>
                                </p:cTn>
                              </p:par>
                            </p:childTnLst>
                          </p:cTn>
                        </p:par>
                      </p:childTnLst>
                    </p:cTn>
                  </p:par>
                  <p:par>
                    <p:cTn id="93" fill="hold">
                      <p:stCondLst>
                        <p:cond delay="indefinite"/>
                      </p:stCondLst>
                      <p:childTnLst>
                        <p:par>
                          <p:cTn id="94" fill="hold">
                            <p:stCondLst>
                              <p:cond delay="0"/>
                            </p:stCondLst>
                            <p:childTnLst>
                              <p:par>
                                <p:cTn id="95" presetID="10" presetClass="entr" presetSubtype="0" fill="hold" nodeType="clickEffect">
                                  <p:stCondLst>
                                    <p:cond delay="0"/>
                                  </p:stCondLst>
                                  <p:childTnLst>
                                    <p:set>
                                      <p:cBhvr>
                                        <p:cTn id="96" dur="1" fill="hold">
                                          <p:stCondLst>
                                            <p:cond delay="0"/>
                                          </p:stCondLst>
                                        </p:cTn>
                                        <p:tgtEl>
                                          <p:spTgt spid="30">
                                            <p:txEl>
                                              <p:pRg st="0" end="0"/>
                                            </p:txEl>
                                          </p:spTgt>
                                        </p:tgtEl>
                                        <p:attrNameLst>
                                          <p:attrName>style.visibility</p:attrName>
                                        </p:attrNameLst>
                                      </p:cBhvr>
                                      <p:to>
                                        <p:strVal val="visible"/>
                                      </p:to>
                                    </p:set>
                                    <p:animEffect transition="in" filter="fade">
                                      <p:cBhvr>
                                        <p:cTn id="97" dur="1000"/>
                                        <p:tgtEl>
                                          <p:spTgt spid="30">
                                            <p:txEl>
                                              <p:pRg st="0" end="0"/>
                                            </p:txEl>
                                          </p:spTgt>
                                        </p:tgtEl>
                                      </p:cBhvr>
                                    </p:animEffect>
                                  </p:childTnLst>
                                </p:cTn>
                              </p:par>
                            </p:childTnLst>
                          </p:cTn>
                        </p:par>
                      </p:childTnLst>
                    </p:cTn>
                  </p:par>
                  <p:par>
                    <p:cTn id="98" fill="hold">
                      <p:stCondLst>
                        <p:cond delay="indefinite"/>
                      </p:stCondLst>
                      <p:childTnLst>
                        <p:par>
                          <p:cTn id="99" fill="hold">
                            <p:stCondLst>
                              <p:cond delay="0"/>
                            </p:stCondLst>
                            <p:childTnLst>
                              <p:par>
                                <p:cTn id="100" presetID="10" presetClass="entr" presetSubtype="0" fill="hold" nodeType="clickEffect">
                                  <p:stCondLst>
                                    <p:cond delay="0"/>
                                  </p:stCondLst>
                                  <p:childTnLst>
                                    <p:set>
                                      <p:cBhvr>
                                        <p:cTn id="101" dur="1" fill="hold">
                                          <p:stCondLst>
                                            <p:cond delay="0"/>
                                          </p:stCondLst>
                                        </p:cTn>
                                        <p:tgtEl>
                                          <p:spTgt spid="30">
                                            <p:txEl>
                                              <p:pRg st="1" end="1"/>
                                            </p:txEl>
                                          </p:spTgt>
                                        </p:tgtEl>
                                        <p:attrNameLst>
                                          <p:attrName>style.visibility</p:attrName>
                                        </p:attrNameLst>
                                      </p:cBhvr>
                                      <p:to>
                                        <p:strVal val="visible"/>
                                      </p:to>
                                    </p:set>
                                    <p:animEffect transition="in" filter="fade">
                                      <p:cBhvr>
                                        <p:cTn id="102" dur="1000"/>
                                        <p:tgtEl>
                                          <p:spTgt spid="30">
                                            <p:txEl>
                                              <p:pRg st="1" end="1"/>
                                            </p:txEl>
                                          </p:spTgt>
                                        </p:tgtEl>
                                      </p:cBhvr>
                                    </p:animEffect>
                                  </p:childTnLst>
                                </p:cTn>
                              </p:par>
                            </p:childTnLst>
                          </p:cTn>
                        </p:par>
                      </p:childTnLst>
                    </p:cTn>
                  </p:par>
                  <p:par>
                    <p:cTn id="103" fill="hold">
                      <p:stCondLst>
                        <p:cond delay="indefinite"/>
                      </p:stCondLst>
                      <p:childTnLst>
                        <p:par>
                          <p:cTn id="104" fill="hold">
                            <p:stCondLst>
                              <p:cond delay="0"/>
                            </p:stCondLst>
                            <p:childTnLst>
                              <p:par>
                                <p:cTn id="105" presetID="10" presetClass="entr" presetSubtype="0" fill="hold" nodeType="clickEffect">
                                  <p:stCondLst>
                                    <p:cond delay="0"/>
                                  </p:stCondLst>
                                  <p:childTnLst>
                                    <p:set>
                                      <p:cBhvr>
                                        <p:cTn id="106" dur="1" fill="hold">
                                          <p:stCondLst>
                                            <p:cond delay="0"/>
                                          </p:stCondLst>
                                        </p:cTn>
                                        <p:tgtEl>
                                          <p:spTgt spid="30">
                                            <p:txEl>
                                              <p:pRg st="2" end="2"/>
                                            </p:txEl>
                                          </p:spTgt>
                                        </p:tgtEl>
                                        <p:attrNameLst>
                                          <p:attrName>style.visibility</p:attrName>
                                        </p:attrNameLst>
                                      </p:cBhvr>
                                      <p:to>
                                        <p:strVal val="visible"/>
                                      </p:to>
                                    </p:set>
                                    <p:animEffect transition="in" filter="fade">
                                      <p:cBhvr>
                                        <p:cTn id="107" dur="1000"/>
                                        <p:tgtEl>
                                          <p:spTgt spid="30">
                                            <p:txEl>
                                              <p:pRg st="2" end="2"/>
                                            </p:txEl>
                                          </p:spTgt>
                                        </p:tgtEl>
                                      </p:cBhvr>
                                    </p:animEffect>
                                  </p:childTnLst>
                                </p:cTn>
                              </p:par>
                            </p:childTnLst>
                          </p:cTn>
                        </p:par>
                      </p:childTnLst>
                    </p:cTn>
                  </p:par>
                  <p:par>
                    <p:cTn id="108" fill="hold">
                      <p:stCondLst>
                        <p:cond delay="indefinite"/>
                      </p:stCondLst>
                      <p:childTnLst>
                        <p:par>
                          <p:cTn id="109" fill="hold">
                            <p:stCondLst>
                              <p:cond delay="0"/>
                            </p:stCondLst>
                            <p:childTnLst>
                              <p:par>
                                <p:cTn id="110" presetID="10" presetClass="entr" presetSubtype="0" fill="hold" nodeType="clickEffect">
                                  <p:stCondLst>
                                    <p:cond delay="0"/>
                                  </p:stCondLst>
                                  <p:childTnLst>
                                    <p:set>
                                      <p:cBhvr>
                                        <p:cTn id="111" dur="1" fill="hold">
                                          <p:stCondLst>
                                            <p:cond delay="0"/>
                                          </p:stCondLst>
                                        </p:cTn>
                                        <p:tgtEl>
                                          <p:spTgt spid="30">
                                            <p:txEl>
                                              <p:pRg st="3" end="3"/>
                                            </p:txEl>
                                          </p:spTgt>
                                        </p:tgtEl>
                                        <p:attrNameLst>
                                          <p:attrName>style.visibility</p:attrName>
                                        </p:attrNameLst>
                                      </p:cBhvr>
                                      <p:to>
                                        <p:strVal val="visible"/>
                                      </p:to>
                                    </p:set>
                                    <p:animEffect transition="in" filter="fade">
                                      <p:cBhvr>
                                        <p:cTn id="112" dur="1000"/>
                                        <p:tgtEl>
                                          <p:spTgt spid="30">
                                            <p:txEl>
                                              <p:pRg st="3" end="3"/>
                                            </p:txEl>
                                          </p:spTgt>
                                        </p:tgtEl>
                                      </p:cBhvr>
                                    </p:animEffect>
                                  </p:childTnLst>
                                </p:cTn>
                              </p:par>
                            </p:childTnLst>
                          </p:cTn>
                        </p:par>
                      </p:childTnLst>
                    </p:cTn>
                  </p:par>
                  <p:par>
                    <p:cTn id="113" fill="hold">
                      <p:stCondLst>
                        <p:cond delay="indefinite"/>
                      </p:stCondLst>
                      <p:childTnLst>
                        <p:par>
                          <p:cTn id="114" fill="hold">
                            <p:stCondLst>
                              <p:cond delay="0"/>
                            </p:stCondLst>
                            <p:childTnLst>
                              <p:par>
                                <p:cTn id="115" presetID="10" presetClass="entr" presetSubtype="0" fill="hold" nodeType="clickEffect">
                                  <p:stCondLst>
                                    <p:cond delay="0"/>
                                  </p:stCondLst>
                                  <p:childTnLst>
                                    <p:set>
                                      <p:cBhvr>
                                        <p:cTn id="116" dur="1" fill="hold">
                                          <p:stCondLst>
                                            <p:cond delay="0"/>
                                          </p:stCondLst>
                                        </p:cTn>
                                        <p:tgtEl>
                                          <p:spTgt spid="30">
                                            <p:txEl>
                                              <p:pRg st="4" end="4"/>
                                            </p:txEl>
                                          </p:spTgt>
                                        </p:tgtEl>
                                        <p:attrNameLst>
                                          <p:attrName>style.visibility</p:attrName>
                                        </p:attrNameLst>
                                      </p:cBhvr>
                                      <p:to>
                                        <p:strVal val="visible"/>
                                      </p:to>
                                    </p:set>
                                    <p:animEffect transition="in" filter="fade">
                                      <p:cBhvr>
                                        <p:cTn id="117" dur="1000"/>
                                        <p:tgtEl>
                                          <p:spTgt spid="30">
                                            <p:txEl>
                                              <p:pRg st="4" end="4"/>
                                            </p:txEl>
                                          </p:spTgt>
                                        </p:tgtEl>
                                      </p:cBhvr>
                                    </p:animEffect>
                                  </p:childTnLst>
                                </p:cTn>
                              </p:par>
                            </p:childTnLst>
                          </p:cTn>
                        </p:par>
                      </p:childTnLst>
                    </p:cTn>
                  </p:par>
                  <p:par>
                    <p:cTn id="118" fill="hold">
                      <p:stCondLst>
                        <p:cond delay="indefinite"/>
                      </p:stCondLst>
                      <p:childTnLst>
                        <p:par>
                          <p:cTn id="119" fill="hold">
                            <p:stCondLst>
                              <p:cond delay="0"/>
                            </p:stCondLst>
                            <p:childTnLst>
                              <p:par>
                                <p:cTn id="120" presetID="10" presetClass="entr" presetSubtype="0" fill="hold" nodeType="clickEffect">
                                  <p:stCondLst>
                                    <p:cond delay="0"/>
                                  </p:stCondLst>
                                  <p:childTnLst>
                                    <p:set>
                                      <p:cBhvr>
                                        <p:cTn id="121" dur="1" fill="hold">
                                          <p:stCondLst>
                                            <p:cond delay="0"/>
                                          </p:stCondLst>
                                        </p:cTn>
                                        <p:tgtEl>
                                          <p:spTgt spid="30">
                                            <p:txEl>
                                              <p:pRg st="5" end="5"/>
                                            </p:txEl>
                                          </p:spTgt>
                                        </p:tgtEl>
                                        <p:attrNameLst>
                                          <p:attrName>style.visibility</p:attrName>
                                        </p:attrNameLst>
                                      </p:cBhvr>
                                      <p:to>
                                        <p:strVal val="visible"/>
                                      </p:to>
                                    </p:set>
                                    <p:animEffect transition="in" filter="fade">
                                      <p:cBhvr>
                                        <p:cTn id="122" dur="1000"/>
                                        <p:tgtEl>
                                          <p:spTgt spid="30">
                                            <p:txEl>
                                              <p:pRg st="5" end="5"/>
                                            </p:txEl>
                                          </p:spTgt>
                                        </p:tgtEl>
                                      </p:cBhvr>
                                    </p:animEffect>
                                  </p:childTnLst>
                                </p:cTn>
                              </p:par>
                            </p:childTnLst>
                          </p:cTn>
                        </p:par>
                      </p:childTnLst>
                    </p:cTn>
                  </p:par>
                  <p:par>
                    <p:cTn id="123" fill="hold">
                      <p:stCondLst>
                        <p:cond delay="indefinite"/>
                      </p:stCondLst>
                      <p:childTnLst>
                        <p:par>
                          <p:cTn id="124" fill="hold">
                            <p:stCondLst>
                              <p:cond delay="0"/>
                            </p:stCondLst>
                            <p:childTnLst>
                              <p:par>
                                <p:cTn id="125" presetID="10" presetClass="entr" presetSubtype="0" fill="hold" nodeType="clickEffect">
                                  <p:stCondLst>
                                    <p:cond delay="0"/>
                                  </p:stCondLst>
                                  <p:childTnLst>
                                    <p:set>
                                      <p:cBhvr>
                                        <p:cTn id="126" dur="1" fill="hold">
                                          <p:stCondLst>
                                            <p:cond delay="0"/>
                                          </p:stCondLst>
                                        </p:cTn>
                                        <p:tgtEl>
                                          <p:spTgt spid="30">
                                            <p:txEl>
                                              <p:pRg st="0" end="0"/>
                                            </p:txEl>
                                          </p:spTgt>
                                        </p:tgtEl>
                                        <p:attrNameLst>
                                          <p:attrName>style.visibility</p:attrName>
                                        </p:attrNameLst>
                                      </p:cBhvr>
                                      <p:to>
                                        <p:strVal val="visible"/>
                                      </p:to>
                                    </p:set>
                                    <p:animEffect transition="in" filter="fade">
                                      <p:cBhvr>
                                        <p:cTn id="127" dur="1000"/>
                                        <p:tgtEl>
                                          <p:spTgt spid="30">
                                            <p:txEl>
                                              <p:pRg st="0" end="0"/>
                                            </p:txEl>
                                          </p:spTgt>
                                        </p:tgtEl>
                                      </p:cBhvr>
                                    </p:animEffect>
                                  </p:childTnLst>
                                </p:cTn>
                              </p:par>
                            </p:childTnLst>
                          </p:cTn>
                        </p:par>
                      </p:childTnLst>
                    </p:cTn>
                  </p:par>
                  <p:par>
                    <p:cTn id="128" fill="hold">
                      <p:stCondLst>
                        <p:cond delay="indefinite"/>
                      </p:stCondLst>
                      <p:childTnLst>
                        <p:par>
                          <p:cTn id="129" fill="hold">
                            <p:stCondLst>
                              <p:cond delay="0"/>
                            </p:stCondLst>
                            <p:childTnLst>
                              <p:par>
                                <p:cTn id="130" presetID="10" presetClass="entr" presetSubtype="0" fill="hold" nodeType="clickEffect">
                                  <p:stCondLst>
                                    <p:cond delay="0"/>
                                  </p:stCondLst>
                                  <p:childTnLst>
                                    <p:set>
                                      <p:cBhvr>
                                        <p:cTn id="131" dur="1" fill="hold">
                                          <p:stCondLst>
                                            <p:cond delay="0"/>
                                          </p:stCondLst>
                                        </p:cTn>
                                        <p:tgtEl>
                                          <p:spTgt spid="30">
                                            <p:txEl>
                                              <p:pRg st="1" end="1"/>
                                            </p:txEl>
                                          </p:spTgt>
                                        </p:tgtEl>
                                        <p:attrNameLst>
                                          <p:attrName>style.visibility</p:attrName>
                                        </p:attrNameLst>
                                      </p:cBhvr>
                                      <p:to>
                                        <p:strVal val="visible"/>
                                      </p:to>
                                    </p:set>
                                    <p:animEffect transition="in" filter="fade">
                                      <p:cBhvr>
                                        <p:cTn id="132" dur="1000"/>
                                        <p:tgtEl>
                                          <p:spTgt spid="30">
                                            <p:txEl>
                                              <p:pRg st="1" end="1"/>
                                            </p:txEl>
                                          </p:spTgt>
                                        </p:tgtEl>
                                      </p:cBhvr>
                                    </p:animEffect>
                                  </p:childTnLst>
                                </p:cTn>
                              </p:par>
                            </p:childTnLst>
                          </p:cTn>
                        </p:par>
                      </p:childTnLst>
                    </p:cTn>
                  </p:par>
                  <p:par>
                    <p:cTn id="133" fill="hold">
                      <p:stCondLst>
                        <p:cond delay="indefinite"/>
                      </p:stCondLst>
                      <p:childTnLst>
                        <p:par>
                          <p:cTn id="134" fill="hold">
                            <p:stCondLst>
                              <p:cond delay="0"/>
                            </p:stCondLst>
                            <p:childTnLst>
                              <p:par>
                                <p:cTn id="135" presetID="10" presetClass="entr" presetSubtype="0" fill="hold" nodeType="clickEffect">
                                  <p:stCondLst>
                                    <p:cond delay="0"/>
                                  </p:stCondLst>
                                  <p:childTnLst>
                                    <p:set>
                                      <p:cBhvr>
                                        <p:cTn id="136" dur="1" fill="hold">
                                          <p:stCondLst>
                                            <p:cond delay="0"/>
                                          </p:stCondLst>
                                        </p:cTn>
                                        <p:tgtEl>
                                          <p:spTgt spid="30">
                                            <p:txEl>
                                              <p:pRg st="2" end="2"/>
                                            </p:txEl>
                                          </p:spTgt>
                                        </p:tgtEl>
                                        <p:attrNameLst>
                                          <p:attrName>style.visibility</p:attrName>
                                        </p:attrNameLst>
                                      </p:cBhvr>
                                      <p:to>
                                        <p:strVal val="visible"/>
                                      </p:to>
                                    </p:set>
                                    <p:animEffect transition="in" filter="fade">
                                      <p:cBhvr>
                                        <p:cTn id="137" dur="1000"/>
                                        <p:tgtEl>
                                          <p:spTgt spid="30">
                                            <p:txEl>
                                              <p:pRg st="2" end="2"/>
                                            </p:txEl>
                                          </p:spTgt>
                                        </p:tgtEl>
                                      </p:cBhvr>
                                    </p:animEffect>
                                  </p:childTnLst>
                                </p:cTn>
                              </p:par>
                            </p:childTnLst>
                          </p:cTn>
                        </p:par>
                      </p:childTnLst>
                    </p:cTn>
                  </p:par>
                  <p:par>
                    <p:cTn id="138" fill="hold">
                      <p:stCondLst>
                        <p:cond delay="indefinite"/>
                      </p:stCondLst>
                      <p:childTnLst>
                        <p:par>
                          <p:cTn id="139" fill="hold">
                            <p:stCondLst>
                              <p:cond delay="0"/>
                            </p:stCondLst>
                            <p:childTnLst>
                              <p:par>
                                <p:cTn id="140" presetID="10" presetClass="entr" presetSubtype="0" fill="hold" nodeType="clickEffect">
                                  <p:stCondLst>
                                    <p:cond delay="0"/>
                                  </p:stCondLst>
                                  <p:childTnLst>
                                    <p:set>
                                      <p:cBhvr>
                                        <p:cTn id="141" dur="1" fill="hold">
                                          <p:stCondLst>
                                            <p:cond delay="0"/>
                                          </p:stCondLst>
                                        </p:cTn>
                                        <p:tgtEl>
                                          <p:spTgt spid="30">
                                            <p:txEl>
                                              <p:pRg st="3" end="3"/>
                                            </p:txEl>
                                          </p:spTgt>
                                        </p:tgtEl>
                                        <p:attrNameLst>
                                          <p:attrName>style.visibility</p:attrName>
                                        </p:attrNameLst>
                                      </p:cBhvr>
                                      <p:to>
                                        <p:strVal val="visible"/>
                                      </p:to>
                                    </p:set>
                                    <p:animEffect transition="in" filter="fade">
                                      <p:cBhvr>
                                        <p:cTn id="142" dur="1000"/>
                                        <p:tgtEl>
                                          <p:spTgt spid="30">
                                            <p:txEl>
                                              <p:pRg st="3" end="3"/>
                                            </p:txEl>
                                          </p:spTgt>
                                        </p:tgtEl>
                                      </p:cBhvr>
                                    </p:animEffect>
                                  </p:childTnLst>
                                </p:cTn>
                              </p:par>
                            </p:childTnLst>
                          </p:cTn>
                        </p:par>
                      </p:childTnLst>
                    </p:cTn>
                  </p:par>
                  <p:par>
                    <p:cTn id="143" fill="hold">
                      <p:stCondLst>
                        <p:cond delay="indefinite"/>
                      </p:stCondLst>
                      <p:childTnLst>
                        <p:par>
                          <p:cTn id="144" fill="hold">
                            <p:stCondLst>
                              <p:cond delay="0"/>
                            </p:stCondLst>
                            <p:childTnLst>
                              <p:par>
                                <p:cTn id="145" presetID="10" presetClass="entr" presetSubtype="0" fill="hold" nodeType="clickEffect">
                                  <p:stCondLst>
                                    <p:cond delay="0"/>
                                  </p:stCondLst>
                                  <p:childTnLst>
                                    <p:set>
                                      <p:cBhvr>
                                        <p:cTn id="146" dur="1" fill="hold">
                                          <p:stCondLst>
                                            <p:cond delay="0"/>
                                          </p:stCondLst>
                                        </p:cTn>
                                        <p:tgtEl>
                                          <p:spTgt spid="30">
                                            <p:txEl>
                                              <p:pRg st="4" end="4"/>
                                            </p:txEl>
                                          </p:spTgt>
                                        </p:tgtEl>
                                        <p:attrNameLst>
                                          <p:attrName>style.visibility</p:attrName>
                                        </p:attrNameLst>
                                      </p:cBhvr>
                                      <p:to>
                                        <p:strVal val="visible"/>
                                      </p:to>
                                    </p:set>
                                    <p:animEffect transition="in" filter="fade">
                                      <p:cBhvr>
                                        <p:cTn id="147" dur="1000"/>
                                        <p:tgtEl>
                                          <p:spTgt spid="30">
                                            <p:txEl>
                                              <p:pRg st="4" end="4"/>
                                            </p:txEl>
                                          </p:spTgt>
                                        </p:tgtEl>
                                      </p:cBhvr>
                                    </p:animEffect>
                                  </p:childTnLst>
                                </p:cTn>
                              </p:par>
                            </p:childTnLst>
                          </p:cTn>
                        </p:par>
                      </p:childTnLst>
                    </p:cTn>
                  </p:par>
                  <p:par>
                    <p:cTn id="148" fill="hold">
                      <p:stCondLst>
                        <p:cond delay="indefinite"/>
                      </p:stCondLst>
                      <p:childTnLst>
                        <p:par>
                          <p:cTn id="149" fill="hold">
                            <p:stCondLst>
                              <p:cond delay="0"/>
                            </p:stCondLst>
                            <p:childTnLst>
                              <p:par>
                                <p:cTn id="150" presetID="10" presetClass="entr" presetSubtype="0" fill="hold" nodeType="clickEffect">
                                  <p:stCondLst>
                                    <p:cond delay="0"/>
                                  </p:stCondLst>
                                  <p:childTnLst>
                                    <p:set>
                                      <p:cBhvr>
                                        <p:cTn id="151" dur="1" fill="hold">
                                          <p:stCondLst>
                                            <p:cond delay="0"/>
                                          </p:stCondLst>
                                        </p:cTn>
                                        <p:tgtEl>
                                          <p:spTgt spid="30">
                                            <p:txEl>
                                              <p:pRg st="5" end="5"/>
                                            </p:txEl>
                                          </p:spTgt>
                                        </p:tgtEl>
                                        <p:attrNameLst>
                                          <p:attrName>style.visibility</p:attrName>
                                        </p:attrNameLst>
                                      </p:cBhvr>
                                      <p:to>
                                        <p:strVal val="visible"/>
                                      </p:to>
                                    </p:set>
                                    <p:animEffect transition="in" filter="fade">
                                      <p:cBhvr>
                                        <p:cTn id="152" dur="1000"/>
                                        <p:tgtEl>
                                          <p:spTgt spid="30">
                                            <p:txEl>
                                              <p:pRg st="5" end="5"/>
                                            </p:txEl>
                                          </p:spTgt>
                                        </p:tgtEl>
                                      </p:cBhvr>
                                    </p:animEffect>
                                  </p:childTnLst>
                                </p:cTn>
                              </p:par>
                            </p:childTnLst>
                          </p:cTn>
                        </p:par>
                      </p:childTnLst>
                    </p:cTn>
                  </p:par>
                  <p:par>
                    <p:cTn id="153" fill="hold">
                      <p:stCondLst>
                        <p:cond delay="indefinite"/>
                      </p:stCondLst>
                      <p:childTnLst>
                        <p:par>
                          <p:cTn id="154" fill="hold">
                            <p:stCondLst>
                              <p:cond delay="0"/>
                            </p:stCondLst>
                            <p:childTnLst>
                              <p:par>
                                <p:cTn id="155" presetID="10" presetClass="entr" presetSubtype="0" fill="hold" nodeType="clickEffect">
                                  <p:stCondLst>
                                    <p:cond delay="0"/>
                                  </p:stCondLst>
                                  <p:childTnLst>
                                    <p:set>
                                      <p:cBhvr>
                                        <p:cTn id="156" dur="1" fill="hold">
                                          <p:stCondLst>
                                            <p:cond delay="0"/>
                                          </p:stCondLst>
                                        </p:cTn>
                                        <p:tgtEl>
                                          <p:spTgt spid="30">
                                            <p:txEl>
                                              <p:pRg st="0" end="0"/>
                                            </p:txEl>
                                          </p:spTgt>
                                        </p:tgtEl>
                                        <p:attrNameLst>
                                          <p:attrName>style.visibility</p:attrName>
                                        </p:attrNameLst>
                                      </p:cBhvr>
                                      <p:to>
                                        <p:strVal val="visible"/>
                                      </p:to>
                                    </p:set>
                                    <p:animEffect transition="in" filter="fade">
                                      <p:cBhvr>
                                        <p:cTn id="157" dur="1000"/>
                                        <p:tgtEl>
                                          <p:spTgt spid="30">
                                            <p:txEl>
                                              <p:pRg st="0" end="0"/>
                                            </p:txEl>
                                          </p:spTgt>
                                        </p:tgtEl>
                                      </p:cBhvr>
                                    </p:animEffect>
                                  </p:childTnLst>
                                </p:cTn>
                              </p:par>
                            </p:childTnLst>
                          </p:cTn>
                        </p:par>
                      </p:childTnLst>
                    </p:cTn>
                  </p:par>
                  <p:par>
                    <p:cTn id="158" fill="hold">
                      <p:stCondLst>
                        <p:cond delay="indefinite"/>
                      </p:stCondLst>
                      <p:childTnLst>
                        <p:par>
                          <p:cTn id="159" fill="hold">
                            <p:stCondLst>
                              <p:cond delay="0"/>
                            </p:stCondLst>
                            <p:childTnLst>
                              <p:par>
                                <p:cTn id="160" presetID="10" presetClass="entr" presetSubtype="0" fill="hold" nodeType="clickEffect">
                                  <p:stCondLst>
                                    <p:cond delay="0"/>
                                  </p:stCondLst>
                                  <p:childTnLst>
                                    <p:set>
                                      <p:cBhvr>
                                        <p:cTn id="161" dur="1" fill="hold">
                                          <p:stCondLst>
                                            <p:cond delay="0"/>
                                          </p:stCondLst>
                                        </p:cTn>
                                        <p:tgtEl>
                                          <p:spTgt spid="30">
                                            <p:txEl>
                                              <p:pRg st="1" end="1"/>
                                            </p:txEl>
                                          </p:spTgt>
                                        </p:tgtEl>
                                        <p:attrNameLst>
                                          <p:attrName>style.visibility</p:attrName>
                                        </p:attrNameLst>
                                      </p:cBhvr>
                                      <p:to>
                                        <p:strVal val="visible"/>
                                      </p:to>
                                    </p:set>
                                    <p:animEffect transition="in" filter="fade">
                                      <p:cBhvr>
                                        <p:cTn id="162" dur="1000"/>
                                        <p:tgtEl>
                                          <p:spTgt spid="30">
                                            <p:txEl>
                                              <p:pRg st="1" end="1"/>
                                            </p:txEl>
                                          </p:spTgt>
                                        </p:tgtEl>
                                      </p:cBhvr>
                                    </p:animEffect>
                                  </p:childTnLst>
                                </p:cTn>
                              </p:par>
                            </p:childTnLst>
                          </p:cTn>
                        </p:par>
                      </p:childTnLst>
                    </p:cTn>
                  </p:par>
                  <p:par>
                    <p:cTn id="163" fill="hold">
                      <p:stCondLst>
                        <p:cond delay="indefinite"/>
                      </p:stCondLst>
                      <p:childTnLst>
                        <p:par>
                          <p:cTn id="164" fill="hold">
                            <p:stCondLst>
                              <p:cond delay="0"/>
                            </p:stCondLst>
                            <p:childTnLst>
                              <p:par>
                                <p:cTn id="165" presetID="10" presetClass="entr" presetSubtype="0" fill="hold" nodeType="clickEffect">
                                  <p:stCondLst>
                                    <p:cond delay="0"/>
                                  </p:stCondLst>
                                  <p:childTnLst>
                                    <p:set>
                                      <p:cBhvr>
                                        <p:cTn id="166" dur="1" fill="hold">
                                          <p:stCondLst>
                                            <p:cond delay="0"/>
                                          </p:stCondLst>
                                        </p:cTn>
                                        <p:tgtEl>
                                          <p:spTgt spid="30">
                                            <p:txEl>
                                              <p:pRg st="2" end="2"/>
                                            </p:txEl>
                                          </p:spTgt>
                                        </p:tgtEl>
                                        <p:attrNameLst>
                                          <p:attrName>style.visibility</p:attrName>
                                        </p:attrNameLst>
                                      </p:cBhvr>
                                      <p:to>
                                        <p:strVal val="visible"/>
                                      </p:to>
                                    </p:set>
                                    <p:animEffect transition="in" filter="fade">
                                      <p:cBhvr>
                                        <p:cTn id="167" dur="1000"/>
                                        <p:tgtEl>
                                          <p:spTgt spid="30">
                                            <p:txEl>
                                              <p:pRg st="2" end="2"/>
                                            </p:txEl>
                                          </p:spTgt>
                                        </p:tgtEl>
                                      </p:cBhvr>
                                    </p:animEffect>
                                  </p:childTnLst>
                                </p:cTn>
                              </p:par>
                            </p:childTnLst>
                          </p:cTn>
                        </p:par>
                      </p:childTnLst>
                    </p:cTn>
                  </p:par>
                  <p:par>
                    <p:cTn id="168" fill="hold">
                      <p:stCondLst>
                        <p:cond delay="indefinite"/>
                      </p:stCondLst>
                      <p:childTnLst>
                        <p:par>
                          <p:cTn id="169" fill="hold">
                            <p:stCondLst>
                              <p:cond delay="0"/>
                            </p:stCondLst>
                            <p:childTnLst>
                              <p:par>
                                <p:cTn id="170" presetID="10" presetClass="entr" presetSubtype="0" fill="hold" nodeType="clickEffect">
                                  <p:stCondLst>
                                    <p:cond delay="0"/>
                                  </p:stCondLst>
                                  <p:childTnLst>
                                    <p:set>
                                      <p:cBhvr>
                                        <p:cTn id="171" dur="1" fill="hold">
                                          <p:stCondLst>
                                            <p:cond delay="0"/>
                                          </p:stCondLst>
                                        </p:cTn>
                                        <p:tgtEl>
                                          <p:spTgt spid="30">
                                            <p:txEl>
                                              <p:pRg st="3" end="3"/>
                                            </p:txEl>
                                          </p:spTgt>
                                        </p:tgtEl>
                                        <p:attrNameLst>
                                          <p:attrName>style.visibility</p:attrName>
                                        </p:attrNameLst>
                                      </p:cBhvr>
                                      <p:to>
                                        <p:strVal val="visible"/>
                                      </p:to>
                                    </p:set>
                                    <p:animEffect transition="in" filter="fade">
                                      <p:cBhvr>
                                        <p:cTn id="172" dur="1000"/>
                                        <p:tgtEl>
                                          <p:spTgt spid="30">
                                            <p:txEl>
                                              <p:pRg st="3" end="3"/>
                                            </p:txEl>
                                          </p:spTgt>
                                        </p:tgtEl>
                                      </p:cBhvr>
                                    </p:animEffect>
                                  </p:childTnLst>
                                </p:cTn>
                              </p:par>
                            </p:childTnLst>
                          </p:cTn>
                        </p:par>
                      </p:childTnLst>
                    </p:cTn>
                  </p:par>
                  <p:par>
                    <p:cTn id="173" fill="hold">
                      <p:stCondLst>
                        <p:cond delay="indefinite"/>
                      </p:stCondLst>
                      <p:childTnLst>
                        <p:par>
                          <p:cTn id="174" fill="hold">
                            <p:stCondLst>
                              <p:cond delay="0"/>
                            </p:stCondLst>
                            <p:childTnLst>
                              <p:par>
                                <p:cTn id="175" presetID="10" presetClass="entr" presetSubtype="0" fill="hold" nodeType="clickEffect">
                                  <p:stCondLst>
                                    <p:cond delay="0"/>
                                  </p:stCondLst>
                                  <p:childTnLst>
                                    <p:set>
                                      <p:cBhvr>
                                        <p:cTn id="176" dur="1" fill="hold">
                                          <p:stCondLst>
                                            <p:cond delay="0"/>
                                          </p:stCondLst>
                                        </p:cTn>
                                        <p:tgtEl>
                                          <p:spTgt spid="30">
                                            <p:txEl>
                                              <p:pRg st="4" end="4"/>
                                            </p:txEl>
                                          </p:spTgt>
                                        </p:tgtEl>
                                        <p:attrNameLst>
                                          <p:attrName>style.visibility</p:attrName>
                                        </p:attrNameLst>
                                      </p:cBhvr>
                                      <p:to>
                                        <p:strVal val="visible"/>
                                      </p:to>
                                    </p:set>
                                    <p:animEffect transition="in" filter="fade">
                                      <p:cBhvr>
                                        <p:cTn id="177" dur="1000"/>
                                        <p:tgtEl>
                                          <p:spTgt spid="30">
                                            <p:txEl>
                                              <p:pRg st="4" end="4"/>
                                            </p:txEl>
                                          </p:spTgt>
                                        </p:tgtEl>
                                      </p:cBhvr>
                                    </p:animEffect>
                                  </p:childTnLst>
                                </p:cTn>
                              </p:par>
                            </p:childTnLst>
                          </p:cTn>
                        </p:par>
                      </p:childTnLst>
                    </p:cTn>
                  </p:par>
                  <p:par>
                    <p:cTn id="178" fill="hold">
                      <p:stCondLst>
                        <p:cond delay="indefinite"/>
                      </p:stCondLst>
                      <p:childTnLst>
                        <p:par>
                          <p:cTn id="179" fill="hold">
                            <p:stCondLst>
                              <p:cond delay="0"/>
                            </p:stCondLst>
                            <p:childTnLst>
                              <p:par>
                                <p:cTn id="180" presetID="10" presetClass="entr" presetSubtype="0" fill="hold" nodeType="clickEffect">
                                  <p:stCondLst>
                                    <p:cond delay="0"/>
                                  </p:stCondLst>
                                  <p:childTnLst>
                                    <p:set>
                                      <p:cBhvr>
                                        <p:cTn id="181" dur="1" fill="hold">
                                          <p:stCondLst>
                                            <p:cond delay="0"/>
                                          </p:stCondLst>
                                        </p:cTn>
                                        <p:tgtEl>
                                          <p:spTgt spid="30">
                                            <p:txEl>
                                              <p:pRg st="5" end="5"/>
                                            </p:txEl>
                                          </p:spTgt>
                                        </p:tgtEl>
                                        <p:attrNameLst>
                                          <p:attrName>style.visibility</p:attrName>
                                        </p:attrNameLst>
                                      </p:cBhvr>
                                      <p:to>
                                        <p:strVal val="visible"/>
                                      </p:to>
                                    </p:set>
                                    <p:animEffect transition="in" filter="fade">
                                      <p:cBhvr>
                                        <p:cTn id="182" dur="1000"/>
                                        <p:tgtEl>
                                          <p:spTgt spid="30">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Shape 138"/>
          <p:cNvSpPr txBox="1">
            <a:spLocks noGrp="1"/>
          </p:cNvSpPr>
          <p:nvPr>
            <p:ph type="title"/>
          </p:nvPr>
        </p:nvSpPr>
        <p:spPr>
          <a:xfrm>
            <a:off x="457200" y="206375"/>
            <a:ext cx="8229600" cy="857250"/>
          </a:xfrm>
        </p:spPr>
        <p:txBody>
          <a:bodyPr/>
          <a:lstStyle/>
          <a:p>
            <a:pPr eaLnBrk="1" hangingPunct="1">
              <a:buClr>
                <a:srgbClr val="000000"/>
              </a:buClr>
            </a:pPr>
            <a:r>
              <a:rPr lang="en-US" sz="3600" b="1" smtClean="0">
                <a:latin typeface="Arial" charset="0"/>
                <a:cs typeface="Arial" charset="0"/>
              </a:rPr>
              <a:t>Another way to look smart</a:t>
            </a:r>
          </a:p>
        </p:txBody>
      </p:sp>
      <p:sp>
        <p:nvSpPr>
          <p:cNvPr id="139" name="Shape 139"/>
          <p:cNvSpPr txBox="1">
            <a:spLocks noGrp="1"/>
          </p:cNvSpPr>
          <p:nvPr>
            <p:ph type="body" idx="1"/>
          </p:nvPr>
        </p:nvSpPr>
        <p:spPr>
          <a:xfrm>
            <a:off x="457200" y="1200150"/>
            <a:ext cx="8229600" cy="3725863"/>
          </a:xfrm>
        </p:spPr>
        <p:txBody>
          <a:bodyPr/>
          <a:lstStyle/>
          <a:p>
            <a:pPr marL="342900" indent="-152400" eaLnBrk="1" hangingPunct="1">
              <a:spcBef>
                <a:spcPts val="600"/>
              </a:spcBef>
            </a:pPr>
            <a:r>
              <a:rPr lang="en-US" sz="3000" smtClean="0">
                <a:latin typeface="Arial" charset="0"/>
                <a:cs typeface="Arial" charset="0"/>
              </a:rPr>
              <a:t>Follow the lead of the prompt!</a:t>
            </a:r>
          </a:p>
          <a:p>
            <a:pPr marL="342900" indent="-152400" eaLnBrk="1" hangingPunct="1">
              <a:spcBef>
                <a:spcPts val="600"/>
              </a:spcBef>
            </a:pPr>
            <a:endParaRPr lang="en-US" sz="3000" smtClean="0">
              <a:latin typeface="Arial" charset="0"/>
              <a:cs typeface="Arial" charset="0"/>
            </a:endParaRPr>
          </a:p>
          <a:p>
            <a:pPr marL="342900" indent="-152400" eaLnBrk="1" hangingPunct="1">
              <a:spcBef>
                <a:spcPts val="600"/>
              </a:spcBef>
            </a:pPr>
            <a:r>
              <a:rPr lang="en-US" sz="3000" smtClean="0">
                <a:latin typeface="Arial" charset="0"/>
                <a:cs typeface="Arial" charset="0"/>
              </a:rPr>
              <a:t>The response should make sense even without reading the prompt.</a:t>
            </a:r>
          </a:p>
          <a:p>
            <a:pPr marL="342900" indent="-152400" eaLnBrk="1" hangingPunct="1">
              <a:spcBef>
                <a:spcPts val="600"/>
              </a:spcBef>
            </a:pPr>
            <a:endParaRPr lang="en-US" sz="3000" smtClean="0">
              <a:latin typeface="Arial" charset="0"/>
              <a:cs typeface="Arial" charset="0"/>
            </a:endParaRPr>
          </a:p>
          <a:p>
            <a:pPr marL="342900" indent="-152400" eaLnBrk="1" hangingPunct="1">
              <a:spcBef>
                <a:spcPts val="600"/>
              </a:spcBef>
            </a:pPr>
            <a:r>
              <a:rPr lang="en-US" sz="3000" smtClean="0">
                <a:latin typeface="Arial" charset="0"/>
                <a:cs typeface="Arial" charset="0"/>
              </a:rPr>
              <a:t>Better Answer protocol leads students toward stand-alone, meaningful responses.</a:t>
            </a:r>
          </a:p>
        </p:txBody>
      </p:sp>
    </p:spTree>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39">
                                            <p:txEl>
                                              <p:pRg st="0" end="0"/>
                                            </p:txEl>
                                          </p:spTgt>
                                        </p:tgtEl>
                                        <p:attrNameLst>
                                          <p:attrName>style.visibility</p:attrName>
                                        </p:attrNameLst>
                                      </p:cBhvr>
                                      <p:to>
                                        <p:strVal val="visible"/>
                                      </p:to>
                                    </p:set>
                                    <p:animEffect transition="in" filter="fade">
                                      <p:cBhvr>
                                        <p:cTn id="7" dur="1000"/>
                                        <p:tgtEl>
                                          <p:spTgt spid="13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39">
                                            <p:txEl>
                                              <p:pRg st="1" end="1"/>
                                            </p:txEl>
                                          </p:spTgt>
                                        </p:tgtEl>
                                        <p:attrNameLst>
                                          <p:attrName>style.visibility</p:attrName>
                                        </p:attrNameLst>
                                      </p:cBhvr>
                                      <p:to>
                                        <p:strVal val="visible"/>
                                      </p:to>
                                    </p:set>
                                    <p:animEffect transition="in" filter="fade">
                                      <p:cBhvr>
                                        <p:cTn id="12" dur="1000"/>
                                        <p:tgtEl>
                                          <p:spTgt spid="139">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39">
                                            <p:txEl>
                                              <p:pRg st="2" end="2"/>
                                            </p:txEl>
                                          </p:spTgt>
                                        </p:tgtEl>
                                        <p:attrNameLst>
                                          <p:attrName>style.visibility</p:attrName>
                                        </p:attrNameLst>
                                      </p:cBhvr>
                                      <p:to>
                                        <p:strVal val="visible"/>
                                      </p:to>
                                    </p:set>
                                    <p:animEffect transition="in" filter="fade">
                                      <p:cBhvr>
                                        <p:cTn id="17" dur="1000"/>
                                        <p:tgtEl>
                                          <p:spTgt spid="139">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39">
                                            <p:txEl>
                                              <p:pRg st="3" end="3"/>
                                            </p:txEl>
                                          </p:spTgt>
                                        </p:tgtEl>
                                        <p:attrNameLst>
                                          <p:attrName>style.visibility</p:attrName>
                                        </p:attrNameLst>
                                      </p:cBhvr>
                                      <p:to>
                                        <p:strVal val="visible"/>
                                      </p:to>
                                    </p:set>
                                    <p:animEffect transition="in" filter="fade">
                                      <p:cBhvr>
                                        <p:cTn id="22" dur="1000"/>
                                        <p:tgtEl>
                                          <p:spTgt spid="139">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39">
                                            <p:txEl>
                                              <p:pRg st="4" end="4"/>
                                            </p:txEl>
                                          </p:spTgt>
                                        </p:tgtEl>
                                        <p:attrNameLst>
                                          <p:attrName>style.visibility</p:attrName>
                                        </p:attrNameLst>
                                      </p:cBhvr>
                                      <p:to>
                                        <p:strVal val="visible"/>
                                      </p:to>
                                    </p:set>
                                    <p:animEffect transition="in" filter="fade">
                                      <p:cBhvr>
                                        <p:cTn id="27" dur="1000"/>
                                        <p:tgtEl>
                                          <p:spTgt spid="139">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Shape 144"/>
          <p:cNvSpPr>
            <a:spLocks noChangeArrowheads="1"/>
          </p:cNvSpPr>
          <p:nvPr/>
        </p:nvSpPr>
        <p:spPr bwMode="auto">
          <a:xfrm>
            <a:off x="1685925" y="76200"/>
            <a:ext cx="6086475" cy="4991100"/>
          </a:xfrm>
          <a:prstGeom prst="rect">
            <a:avLst/>
          </a:prstGeom>
          <a:blipFill dpi="0" rotWithShape="1">
            <a:blip r:embed="rId3"/>
            <a:srcRect/>
            <a:stretch>
              <a:fillRect/>
            </a:stretch>
          </a:blipFill>
          <a:ln w="9525">
            <a:noFill/>
            <a:miter lim="800000"/>
            <a:headEnd/>
            <a:tailEnd/>
          </a:ln>
        </p:spPr>
        <p:txBody>
          <a:bodyPr/>
          <a:lstStyle/>
          <a:p>
            <a:endParaRPr lang="en-US"/>
          </a:p>
        </p:txBody>
      </p:sp>
    </p:spTree>
  </p:cSld>
  <p:clrMapOvr>
    <a:masterClrMapping/>
  </p:clrMapOvr>
  <p:transition spd="slow">
    <p:cut/>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Shape 149"/>
          <p:cNvSpPr>
            <a:spLocks noChangeArrowheads="1"/>
          </p:cNvSpPr>
          <p:nvPr/>
        </p:nvSpPr>
        <p:spPr bwMode="auto">
          <a:xfrm>
            <a:off x="1833563" y="28575"/>
            <a:ext cx="5476875" cy="5086350"/>
          </a:xfrm>
          <a:prstGeom prst="rect">
            <a:avLst/>
          </a:prstGeom>
          <a:blipFill dpi="0" rotWithShape="1">
            <a:blip r:embed="rId3"/>
            <a:srcRect/>
            <a:stretch>
              <a:fillRect/>
            </a:stretch>
          </a:blipFill>
          <a:ln w="9525">
            <a:noFill/>
            <a:miter lim="800000"/>
            <a:headEnd/>
            <a:tailEnd/>
          </a:ln>
        </p:spPr>
        <p:txBody>
          <a:bodyPr/>
          <a:lstStyle/>
          <a:p>
            <a:endParaRPr lang="en-US"/>
          </a:p>
        </p:txBody>
      </p:sp>
    </p:spTree>
  </p:cSld>
  <p:clrMapOvr>
    <a:masterClrMapping/>
  </p:clrMapOvr>
  <p:transition spd="slow">
    <p:cut/>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Shape 154"/>
          <p:cNvSpPr txBox="1">
            <a:spLocks noGrp="1"/>
          </p:cNvSpPr>
          <p:nvPr>
            <p:ph type="title"/>
          </p:nvPr>
        </p:nvSpPr>
        <p:spPr>
          <a:xfrm>
            <a:off x="457200" y="206375"/>
            <a:ext cx="8229600" cy="857250"/>
          </a:xfrm>
        </p:spPr>
        <p:txBody>
          <a:bodyPr/>
          <a:lstStyle/>
          <a:p>
            <a:pPr eaLnBrk="1" hangingPunct="1">
              <a:buClr>
                <a:srgbClr val="000000"/>
              </a:buClr>
            </a:pPr>
            <a:r>
              <a:rPr lang="en-US" sz="3600" b="1" smtClean="0">
                <a:latin typeface="Arial" charset="0"/>
                <a:cs typeface="Arial" charset="0"/>
              </a:rPr>
              <a:t>And the answer is...</a:t>
            </a:r>
          </a:p>
        </p:txBody>
      </p:sp>
      <p:sp>
        <p:nvSpPr>
          <p:cNvPr id="54274" name="Shape 155"/>
          <p:cNvSpPr txBox="1">
            <a:spLocks noGrp="1"/>
          </p:cNvSpPr>
          <p:nvPr>
            <p:ph type="body" idx="1"/>
          </p:nvPr>
        </p:nvSpPr>
        <p:spPr>
          <a:xfrm>
            <a:off x="457200" y="1200150"/>
            <a:ext cx="8229600" cy="3725863"/>
          </a:xfrm>
        </p:spPr>
        <p:txBody>
          <a:bodyPr/>
          <a:lstStyle/>
          <a:p>
            <a:pPr marL="342900" indent="-152400" eaLnBrk="1" hangingPunct="1"/>
            <a:r>
              <a:rPr lang="en-US" sz="3000" smtClean="0">
                <a:latin typeface="Arial" charset="0"/>
                <a:cs typeface="Arial" charset="0"/>
              </a:rPr>
              <a:t>Would </a:t>
            </a:r>
            <a:r>
              <a:rPr lang="en-US" sz="3000" u="sng" smtClean="0">
                <a:latin typeface="Arial" charset="0"/>
                <a:cs typeface="Arial" charset="0"/>
              </a:rPr>
              <a:t>Molly make a good scientist</a:t>
            </a:r>
            <a:r>
              <a:rPr lang="en-US" sz="3000" smtClean="0">
                <a:latin typeface="Arial" charset="0"/>
                <a:cs typeface="Arial" charset="0"/>
              </a:rPr>
              <a:t>?</a:t>
            </a:r>
          </a:p>
          <a:p>
            <a:pPr marL="342900" indent="-152400" eaLnBrk="1" hangingPunct="1">
              <a:spcBef>
                <a:spcPts val="600"/>
              </a:spcBef>
            </a:pPr>
            <a:endParaRPr lang="en-US" sz="3000" smtClean="0">
              <a:latin typeface="Arial" charset="0"/>
              <a:cs typeface="Arial" charset="0"/>
            </a:endParaRPr>
          </a:p>
          <a:p>
            <a:pPr marL="342900" indent="-152400" eaLnBrk="1" hangingPunct="1"/>
            <a:r>
              <a:rPr lang="en-US" sz="3000" smtClean="0">
                <a:latin typeface="Arial" charset="0"/>
                <a:cs typeface="Arial" charset="0"/>
              </a:rPr>
              <a:t>1. I think </a:t>
            </a:r>
            <a:r>
              <a:rPr lang="en-US" sz="3000" smtClean="0">
                <a:solidFill>
                  <a:srgbClr val="00FF00"/>
                </a:solidFill>
                <a:latin typeface="Arial" charset="0"/>
                <a:cs typeface="Arial" charset="0"/>
              </a:rPr>
              <a:t>Molly would make a good scientist</a:t>
            </a:r>
            <a:r>
              <a:rPr lang="en-US" sz="3000" smtClean="0">
                <a:latin typeface="Arial" charset="0"/>
                <a:cs typeface="Arial" charset="0"/>
              </a:rPr>
              <a:t> because she is curious and likes science. </a:t>
            </a:r>
            <a:r>
              <a:rPr lang="en-US" sz="3000" smtClean="0">
                <a:solidFill>
                  <a:srgbClr val="FF0000"/>
                </a:solidFill>
                <a:latin typeface="Arial" charset="0"/>
                <a:cs typeface="Arial" charset="0"/>
              </a:rPr>
              <a:t>She has demonstrated this in several ways.</a:t>
            </a:r>
          </a:p>
          <a:p>
            <a:pPr marL="342900" indent="-152400" eaLnBrk="1" hangingPunct="1">
              <a:spcBef>
                <a:spcPts val="600"/>
              </a:spcBef>
            </a:pPr>
            <a:endParaRPr lang="en-US" sz="3000" smtClean="0">
              <a:latin typeface="Arial" charset="0"/>
              <a:cs typeface="Arial" charset="0"/>
            </a:endParaRPr>
          </a:p>
          <a:p>
            <a:pPr marL="342900" indent="-152400" eaLnBrk="1" hangingPunct="1"/>
            <a:r>
              <a:rPr lang="en-US" sz="2400" smtClean="0">
                <a:solidFill>
                  <a:srgbClr val="FF0000"/>
                </a:solidFill>
                <a:latin typeface="Arial" charset="0"/>
                <a:cs typeface="Arial" charset="0"/>
              </a:rPr>
              <a:t>Gist statement is only a clue to the entire answer and does not include details.</a:t>
            </a:r>
          </a:p>
        </p:txBody>
      </p:sp>
    </p:spTree>
  </p:cSld>
  <p:clrMapOvr>
    <a:masterClrMapping/>
  </p:clrMapOvr>
  <p:transition spd="slow">
    <p:cut/>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Shape 160"/>
          <p:cNvSpPr txBox="1">
            <a:spLocks noGrp="1"/>
          </p:cNvSpPr>
          <p:nvPr>
            <p:ph type="title"/>
          </p:nvPr>
        </p:nvSpPr>
        <p:spPr>
          <a:xfrm>
            <a:off x="457200" y="206375"/>
            <a:ext cx="8229600" cy="857250"/>
          </a:xfrm>
        </p:spPr>
        <p:txBody>
          <a:bodyPr/>
          <a:lstStyle/>
          <a:p>
            <a:pPr eaLnBrk="1" hangingPunct="1">
              <a:buClr>
                <a:srgbClr val="000000"/>
              </a:buClr>
            </a:pPr>
            <a:r>
              <a:rPr lang="en-US" sz="3600" b="1" smtClean="0">
                <a:latin typeface="Arial" charset="0"/>
                <a:cs typeface="Arial" charset="0"/>
              </a:rPr>
              <a:t>Begin by restating the prompt</a:t>
            </a:r>
          </a:p>
        </p:txBody>
      </p:sp>
      <p:sp>
        <p:nvSpPr>
          <p:cNvPr id="161" name="Shape 161"/>
          <p:cNvSpPr txBox="1">
            <a:spLocks noGrp="1"/>
          </p:cNvSpPr>
          <p:nvPr>
            <p:ph type="body" idx="1"/>
          </p:nvPr>
        </p:nvSpPr>
        <p:spPr>
          <a:xfrm>
            <a:off x="457200" y="1200150"/>
            <a:ext cx="8229600" cy="3725863"/>
          </a:xfrm>
        </p:spPr>
        <p:txBody>
          <a:bodyPr>
            <a:noAutofit/>
          </a:bodyPr>
          <a:lstStyle/>
          <a:p>
            <a:pPr marL="342900" indent="-152400" eaLnBrk="1" fontAlgn="auto" hangingPunct="1">
              <a:spcBef>
                <a:spcPts val="600"/>
              </a:spcBef>
              <a:spcAft>
                <a:spcPts val="0"/>
              </a:spcAft>
              <a:buSzPct val="100000"/>
              <a:defRPr/>
            </a:pPr>
            <a:r>
              <a:rPr lang="en" sz="3000">
                <a:sym typeface="Arial"/>
              </a:rPr>
              <a:t>
How did </a:t>
            </a:r>
            <a:r>
              <a:rPr lang="en" sz="3000" u="sng">
                <a:sym typeface="Arial"/>
              </a:rPr>
              <a:t>Little</a:t>
            </a:r>
            <a:r>
              <a:rPr lang="en" sz="3000">
                <a:sym typeface="Arial"/>
              </a:rPr>
              <a:t> </a:t>
            </a:r>
            <a:r>
              <a:rPr lang="en" sz="3000" u="sng">
                <a:sym typeface="Arial"/>
              </a:rPr>
              <a:t>Red</a:t>
            </a:r>
            <a:r>
              <a:rPr lang="en" sz="3000">
                <a:sym typeface="Arial"/>
              </a:rPr>
              <a:t> </a:t>
            </a:r>
            <a:r>
              <a:rPr lang="en" sz="3000" u="sng">
                <a:sym typeface="Arial"/>
              </a:rPr>
              <a:t>Riding</a:t>
            </a:r>
            <a:r>
              <a:rPr lang="en" sz="3000">
                <a:sym typeface="Arial"/>
              </a:rPr>
              <a:t> </a:t>
            </a:r>
            <a:r>
              <a:rPr lang="en" sz="3000" u="sng">
                <a:sym typeface="Arial"/>
              </a:rPr>
              <a:t>Hood</a:t>
            </a:r>
            <a:r>
              <a:rPr lang="en" sz="3000">
                <a:sym typeface="Arial"/>
              </a:rPr>
              <a:t> know </a:t>
            </a:r>
            <a:r>
              <a:rPr lang="en" sz="3000" u="sng">
                <a:sym typeface="Arial"/>
              </a:rPr>
              <a:t>the</a:t>
            </a:r>
            <a:r>
              <a:rPr lang="en" sz="3000">
                <a:sym typeface="Arial"/>
              </a:rPr>
              <a:t> </a:t>
            </a:r>
            <a:r>
              <a:rPr lang="en" sz="3000" u="sng">
                <a:sym typeface="Arial"/>
              </a:rPr>
              <a:t>character</a:t>
            </a:r>
            <a:r>
              <a:rPr lang="en" sz="3000">
                <a:sym typeface="Arial"/>
              </a:rPr>
              <a:t> </a:t>
            </a:r>
            <a:r>
              <a:rPr lang="en" sz="3000" u="sng">
                <a:sym typeface="Arial"/>
              </a:rPr>
              <a:t>in</a:t>
            </a:r>
            <a:r>
              <a:rPr lang="en" sz="3000">
                <a:sym typeface="Arial"/>
              </a:rPr>
              <a:t> </a:t>
            </a:r>
            <a:r>
              <a:rPr lang="en" sz="3000" u="sng">
                <a:sym typeface="Arial"/>
              </a:rPr>
              <a:t>the</a:t>
            </a:r>
            <a:r>
              <a:rPr lang="en" sz="3000">
                <a:sym typeface="Arial"/>
              </a:rPr>
              <a:t> </a:t>
            </a:r>
            <a:r>
              <a:rPr lang="en" sz="3000" u="sng">
                <a:sym typeface="Arial"/>
              </a:rPr>
              <a:t>bed</a:t>
            </a:r>
            <a:r>
              <a:rPr lang="en" sz="3000">
                <a:sym typeface="Arial"/>
              </a:rPr>
              <a:t> </a:t>
            </a:r>
            <a:r>
              <a:rPr lang="en" sz="3000" u="sng">
                <a:sym typeface="Arial"/>
              </a:rPr>
              <a:t>was</a:t>
            </a:r>
            <a:r>
              <a:rPr lang="en" sz="3000">
                <a:sym typeface="Arial"/>
              </a:rPr>
              <a:t> </a:t>
            </a:r>
            <a:r>
              <a:rPr lang="en" sz="3000" u="sng">
                <a:sym typeface="Arial"/>
              </a:rPr>
              <a:t>not</a:t>
            </a:r>
            <a:r>
              <a:rPr lang="en" sz="3000">
                <a:sym typeface="Arial"/>
              </a:rPr>
              <a:t> </a:t>
            </a:r>
            <a:r>
              <a:rPr lang="en" sz="3000" u="sng">
                <a:sym typeface="Arial"/>
              </a:rPr>
              <a:t>her</a:t>
            </a:r>
            <a:r>
              <a:rPr lang="en" sz="3000">
                <a:sym typeface="Arial"/>
              </a:rPr>
              <a:t> </a:t>
            </a:r>
            <a:r>
              <a:rPr lang="en" sz="3000" u="sng">
                <a:sym typeface="Arial"/>
              </a:rPr>
              <a:t>grandmother</a:t>
            </a:r>
            <a:r>
              <a:rPr lang="en" sz="3000">
                <a:sym typeface="Arial"/>
              </a:rPr>
              <a:t>?</a:t>
            </a:r>
          </a:p>
          <a:p>
            <a:pPr marL="342900" indent="-152400" eaLnBrk="1" fontAlgn="auto" hangingPunct="1">
              <a:spcBef>
                <a:spcPts val="600"/>
              </a:spcBef>
              <a:spcAft>
                <a:spcPts val="0"/>
              </a:spcAft>
              <a:buSzPct val="100000"/>
              <a:defRPr/>
            </a:pPr>
            <a:endParaRPr sz="3000">
              <a:sym typeface="Arial"/>
            </a:endParaRPr>
          </a:p>
          <a:p>
            <a:pPr marL="342900" indent="-152400" eaLnBrk="1" fontAlgn="auto" hangingPunct="1">
              <a:spcBef>
                <a:spcPts val="600"/>
              </a:spcBef>
              <a:spcAft>
                <a:spcPts val="0"/>
              </a:spcAft>
              <a:buSzPct val="100000"/>
              <a:defRPr/>
            </a:pPr>
            <a:r>
              <a:rPr lang="en" sz="3000">
                <a:solidFill>
                  <a:schemeClr val="accent3"/>
                </a:solidFill>
                <a:sym typeface="Arial"/>
              </a:rPr>
              <a:t>Little Red Riding Hood knew the character in the bed was not her grandmother because...</a:t>
            </a:r>
          </a:p>
        </p:txBody>
      </p:sp>
    </p:spTree>
  </p:cSld>
  <p:clrMapOvr>
    <a:masterClrMapping/>
  </p:clrMapOvr>
  <p:transition spd="slow">
    <p:cut/>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Shape 166"/>
          <p:cNvSpPr>
            <a:spLocks noChangeArrowheads="1"/>
          </p:cNvSpPr>
          <p:nvPr/>
        </p:nvSpPr>
        <p:spPr bwMode="auto">
          <a:xfrm>
            <a:off x="90488" y="714375"/>
            <a:ext cx="8851900" cy="3903663"/>
          </a:xfrm>
          <a:prstGeom prst="rect">
            <a:avLst/>
          </a:prstGeom>
          <a:blipFill dpi="0" rotWithShape="1">
            <a:blip r:embed="rId3"/>
            <a:srcRect/>
            <a:stretch>
              <a:fillRect/>
            </a:stretch>
          </a:blipFill>
          <a:ln w="9525">
            <a:noFill/>
            <a:miter lim="800000"/>
            <a:headEnd/>
            <a:tailEnd/>
          </a:ln>
        </p:spPr>
        <p:txBody>
          <a:bodyPr/>
          <a:lstStyle/>
          <a:p>
            <a:endParaRPr lang="en-US"/>
          </a:p>
        </p:txBody>
      </p:sp>
    </p:spTree>
  </p:cSld>
  <p:clrMapOvr>
    <a:masterClrMapping/>
  </p:clrMapOvr>
  <p:transition spd="slow">
    <p:cut/>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Shape 171"/>
          <p:cNvSpPr>
            <a:spLocks noChangeArrowheads="1"/>
          </p:cNvSpPr>
          <p:nvPr/>
        </p:nvSpPr>
        <p:spPr bwMode="auto">
          <a:xfrm>
            <a:off x="438150" y="76200"/>
            <a:ext cx="8167688" cy="4991100"/>
          </a:xfrm>
          <a:prstGeom prst="rect">
            <a:avLst/>
          </a:prstGeom>
          <a:blipFill dpi="0" rotWithShape="1">
            <a:blip r:embed="rId3"/>
            <a:srcRect/>
            <a:stretch>
              <a:fillRect/>
            </a:stretch>
          </a:blipFill>
          <a:ln w="9525">
            <a:noFill/>
            <a:miter lim="800000"/>
            <a:headEnd/>
            <a:tailEnd/>
          </a:ln>
        </p:spPr>
        <p:txBody>
          <a:bodyPr/>
          <a:lstStyle/>
          <a:p>
            <a:endParaRPr lang="en-US"/>
          </a:p>
        </p:txBody>
      </p:sp>
    </p:spTree>
  </p:cSld>
  <p:clrMapOvr>
    <a:masterClrMapping/>
  </p:clrMapOvr>
  <p:transition spd="slow">
    <p:cut/>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Shape 176"/>
          <p:cNvSpPr>
            <a:spLocks noChangeArrowheads="1"/>
          </p:cNvSpPr>
          <p:nvPr/>
        </p:nvSpPr>
        <p:spPr bwMode="auto">
          <a:xfrm>
            <a:off x="1365250" y="120650"/>
            <a:ext cx="6491288" cy="4902200"/>
          </a:xfrm>
          <a:prstGeom prst="rect">
            <a:avLst/>
          </a:prstGeom>
          <a:blipFill dpi="0" rotWithShape="1">
            <a:blip r:embed="rId3"/>
            <a:srcRect/>
            <a:stretch>
              <a:fillRect/>
            </a:stretch>
          </a:blipFill>
          <a:ln w="9525">
            <a:noFill/>
            <a:miter lim="800000"/>
            <a:headEnd/>
            <a:tailEnd/>
          </a:ln>
        </p:spPr>
        <p:txBody>
          <a:bodyPr/>
          <a:lstStyle/>
          <a:p>
            <a:endParaRPr lang="en-US"/>
          </a:p>
        </p:txBody>
      </p:sp>
    </p:spTree>
  </p:cSld>
  <p:clrMapOvr>
    <a:masterClrMapping/>
  </p:clrMapOvr>
  <p:transition spd="slow">
    <p:cut/>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3" name="Shape 181"/>
          <p:cNvSpPr txBox="1">
            <a:spLocks noGrp="1"/>
          </p:cNvSpPr>
          <p:nvPr>
            <p:ph type="title"/>
          </p:nvPr>
        </p:nvSpPr>
        <p:spPr>
          <a:xfrm>
            <a:off x="457200" y="206375"/>
            <a:ext cx="8229600" cy="857250"/>
          </a:xfrm>
        </p:spPr>
        <p:txBody>
          <a:bodyPr/>
          <a:lstStyle/>
          <a:p>
            <a:pPr eaLnBrk="1" hangingPunct="1">
              <a:buClr>
                <a:srgbClr val="000000"/>
              </a:buClr>
            </a:pPr>
            <a:r>
              <a:rPr lang="en-US" sz="3600" b="1" smtClean="0">
                <a:latin typeface="Arial" charset="0"/>
                <a:cs typeface="Arial" charset="0"/>
              </a:rPr>
              <a:t>Add gist answer to restatement.</a:t>
            </a:r>
          </a:p>
        </p:txBody>
      </p:sp>
      <p:sp>
        <p:nvSpPr>
          <p:cNvPr id="64514" name="Shape 182"/>
          <p:cNvSpPr txBox="1">
            <a:spLocks noGrp="1"/>
          </p:cNvSpPr>
          <p:nvPr>
            <p:ph type="body" idx="1"/>
          </p:nvPr>
        </p:nvSpPr>
        <p:spPr>
          <a:xfrm>
            <a:off x="457200" y="1200150"/>
            <a:ext cx="8229600" cy="3725863"/>
          </a:xfrm>
        </p:spPr>
        <p:txBody>
          <a:bodyPr/>
          <a:lstStyle/>
          <a:p>
            <a:pPr marL="342900" indent="-152400" eaLnBrk="1" hangingPunct="1">
              <a:spcBef>
                <a:spcPts val="600"/>
              </a:spcBef>
            </a:pPr>
            <a:r>
              <a:rPr lang="en-US" sz="3000" smtClean="0">
                <a:latin typeface="Arial" charset="0"/>
                <a:cs typeface="Arial" charset="0"/>
              </a:rPr>
              <a:t>
restatement + gist = main idea of response</a:t>
            </a:r>
          </a:p>
        </p:txBody>
      </p:sp>
    </p:spTree>
  </p:cSld>
  <p:clrMapOvr>
    <a:masterClrMapping/>
  </p:clrMapOvr>
  <p:transition spd="slow">
    <p:cut/>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1" name="Shape 187"/>
          <p:cNvSpPr txBox="1">
            <a:spLocks noGrp="1"/>
          </p:cNvSpPr>
          <p:nvPr>
            <p:ph type="title"/>
          </p:nvPr>
        </p:nvSpPr>
        <p:spPr>
          <a:xfrm>
            <a:off x="457200" y="206375"/>
            <a:ext cx="8229600" cy="857250"/>
          </a:xfrm>
        </p:spPr>
        <p:txBody>
          <a:bodyPr/>
          <a:lstStyle/>
          <a:p>
            <a:pPr eaLnBrk="1" hangingPunct="1">
              <a:buClr>
                <a:srgbClr val="000000"/>
              </a:buClr>
            </a:pPr>
            <a:r>
              <a:rPr lang="en-US" sz="3000" b="1" smtClean="0">
                <a:latin typeface="Arial" charset="0"/>
                <a:cs typeface="Arial" charset="0"/>
              </a:rPr>
              <a:t>How did the Big Bad Wolf fool Little Red Riding Hood?</a:t>
            </a:r>
          </a:p>
        </p:txBody>
      </p:sp>
      <p:sp>
        <p:nvSpPr>
          <p:cNvPr id="66562" name="Shape 188"/>
          <p:cNvSpPr txBox="1">
            <a:spLocks noGrp="1"/>
          </p:cNvSpPr>
          <p:nvPr>
            <p:ph type="body" idx="1"/>
          </p:nvPr>
        </p:nvSpPr>
        <p:spPr>
          <a:xfrm>
            <a:off x="457200" y="1200150"/>
            <a:ext cx="8229600" cy="3725863"/>
          </a:xfrm>
        </p:spPr>
        <p:txBody>
          <a:bodyPr/>
          <a:lstStyle/>
          <a:p>
            <a:pPr marL="342900" indent="-152400" eaLnBrk="1" hangingPunct="1">
              <a:spcBef>
                <a:spcPts val="600"/>
              </a:spcBef>
            </a:pPr>
            <a:r>
              <a:rPr lang="en-US" sz="2400" smtClean="0">
                <a:latin typeface="Arial" charset="0"/>
                <a:cs typeface="Arial" charset="0"/>
              </a:rPr>
              <a:t>poor gist answer: </a:t>
            </a:r>
            <a:r>
              <a:rPr lang="en-US" sz="3000" smtClean="0">
                <a:latin typeface="Arial" charset="0"/>
                <a:cs typeface="Arial" charset="0"/>
              </a:rPr>
              <a:t>The Big Bad Wolf fooled Little Red Riding Hood by hiding in grandmother’s bed and covering himself up with blankets.</a:t>
            </a:r>
          </a:p>
          <a:p>
            <a:pPr marL="342900" indent="-152400" eaLnBrk="1" hangingPunct="1">
              <a:spcBef>
                <a:spcPts val="600"/>
              </a:spcBef>
            </a:pPr>
            <a:endParaRPr lang="en-US" sz="3000" smtClean="0">
              <a:latin typeface="Arial" charset="0"/>
              <a:cs typeface="Arial" charset="0"/>
            </a:endParaRPr>
          </a:p>
          <a:p>
            <a:pPr marL="342900" indent="-152400" eaLnBrk="1" hangingPunct="1">
              <a:spcBef>
                <a:spcPts val="600"/>
              </a:spcBef>
            </a:pPr>
            <a:r>
              <a:rPr lang="en-US" sz="2400" smtClean="0">
                <a:latin typeface="Arial" charset="0"/>
                <a:cs typeface="Arial" charset="0"/>
              </a:rPr>
              <a:t>acceptable gist answer:</a:t>
            </a:r>
            <a:r>
              <a:rPr lang="en-US" sz="3000" smtClean="0">
                <a:latin typeface="Arial" charset="0"/>
                <a:cs typeface="Arial" charset="0"/>
              </a:rPr>
              <a:t> The Big Bad Wolf fooled Little Red Riding Hood by being very clever. (How was he clever?)</a:t>
            </a:r>
          </a:p>
        </p:txBody>
      </p:sp>
    </p:spTree>
  </p:cSld>
  <p:clrMapOvr>
    <a:masterClrMapping/>
  </p:clrMapOvr>
  <p:transition spd="slow">
    <p:cut/>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Shape 35"/>
          <p:cNvSpPr txBox="1">
            <a:spLocks noGrp="1"/>
          </p:cNvSpPr>
          <p:nvPr>
            <p:ph type="title"/>
          </p:nvPr>
        </p:nvSpPr>
        <p:spPr>
          <a:xfrm>
            <a:off x="457200" y="206375"/>
            <a:ext cx="8229600" cy="857250"/>
          </a:xfrm>
        </p:spPr>
        <p:txBody>
          <a:bodyPr/>
          <a:lstStyle/>
          <a:p>
            <a:pPr eaLnBrk="1" hangingPunct="1">
              <a:buClr>
                <a:srgbClr val="000000"/>
              </a:buClr>
            </a:pPr>
            <a:endParaRPr lang="en-US" sz="3600" b="1" smtClean="0">
              <a:latin typeface="Arial" charset="0"/>
              <a:cs typeface="Arial" charset="0"/>
            </a:endParaRPr>
          </a:p>
        </p:txBody>
      </p:sp>
      <p:sp>
        <p:nvSpPr>
          <p:cNvPr id="36" name="Shape 36"/>
          <p:cNvSpPr txBox="1">
            <a:spLocks noGrp="1"/>
          </p:cNvSpPr>
          <p:nvPr>
            <p:ph type="body" idx="1"/>
          </p:nvPr>
        </p:nvSpPr>
        <p:spPr>
          <a:xfrm>
            <a:off x="457200" y="1200150"/>
            <a:ext cx="8229600" cy="3725863"/>
          </a:xfrm>
        </p:spPr>
        <p:txBody>
          <a:bodyPr/>
          <a:lstStyle/>
          <a:p>
            <a:pPr marL="342900" indent="-152400" eaLnBrk="1" hangingPunct="1">
              <a:spcBef>
                <a:spcPts val="600"/>
              </a:spcBef>
            </a:pPr>
            <a:r>
              <a:rPr lang="en-US" sz="3000" smtClean="0">
                <a:latin typeface="Arial" charset="0"/>
                <a:cs typeface="Arial" charset="0"/>
              </a:rPr>
              <a:t>Are you tired of brief, vague answers?</a:t>
            </a:r>
          </a:p>
          <a:p>
            <a:pPr marL="342900" indent="-152400" eaLnBrk="1" hangingPunct="1">
              <a:spcBef>
                <a:spcPts val="600"/>
              </a:spcBef>
            </a:pPr>
            <a:r>
              <a:rPr lang="en-US" sz="3000" smtClean="0">
                <a:latin typeface="Arial" charset="0"/>
                <a:cs typeface="Arial" charset="0"/>
              </a:rPr>
              <a:t>Have you grown weary of guessing the questions?</a:t>
            </a:r>
          </a:p>
          <a:p>
            <a:pPr marL="342900" indent="-152400" eaLnBrk="1" hangingPunct="1">
              <a:spcBef>
                <a:spcPts val="600"/>
              </a:spcBef>
            </a:pPr>
            <a:endParaRPr lang="en-US" sz="3000" smtClean="0">
              <a:latin typeface="Arial" charset="0"/>
              <a:cs typeface="Arial" charset="0"/>
            </a:endParaRPr>
          </a:p>
          <a:p>
            <a:pPr marL="342900" indent="-152400" eaLnBrk="1" hangingPunct="1">
              <a:spcBef>
                <a:spcPts val="600"/>
              </a:spcBef>
            </a:pPr>
            <a:r>
              <a:rPr lang="en-US" sz="3000" smtClean="0">
                <a:latin typeface="Arial" charset="0"/>
                <a:cs typeface="Arial" charset="0"/>
              </a:rPr>
              <a:t>You’re ready for THE BETTER ANSWER SOLUTION!</a:t>
            </a:r>
          </a:p>
        </p:txBody>
      </p:sp>
    </p:spTree>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6">
                                            <p:txEl>
                                              <p:pRg st="0" end="0"/>
                                            </p:txEl>
                                          </p:spTgt>
                                        </p:tgtEl>
                                        <p:attrNameLst>
                                          <p:attrName>style.visibility</p:attrName>
                                        </p:attrNameLst>
                                      </p:cBhvr>
                                      <p:to>
                                        <p:strVal val="visible"/>
                                      </p:to>
                                    </p:set>
                                    <p:animEffect transition="in" filter="fade">
                                      <p:cBhvr>
                                        <p:cTn id="7" dur="1000"/>
                                        <p:tgtEl>
                                          <p:spTgt spid="3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6">
                                            <p:txEl>
                                              <p:pRg st="1" end="1"/>
                                            </p:txEl>
                                          </p:spTgt>
                                        </p:tgtEl>
                                        <p:attrNameLst>
                                          <p:attrName>style.visibility</p:attrName>
                                        </p:attrNameLst>
                                      </p:cBhvr>
                                      <p:to>
                                        <p:strVal val="visible"/>
                                      </p:to>
                                    </p:set>
                                    <p:animEffect transition="in" filter="fade">
                                      <p:cBhvr>
                                        <p:cTn id="12" dur="1000"/>
                                        <p:tgtEl>
                                          <p:spTgt spid="36">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6">
                                            <p:txEl>
                                              <p:pRg st="2" end="2"/>
                                            </p:txEl>
                                          </p:spTgt>
                                        </p:tgtEl>
                                        <p:attrNameLst>
                                          <p:attrName>style.visibility</p:attrName>
                                        </p:attrNameLst>
                                      </p:cBhvr>
                                      <p:to>
                                        <p:strVal val="visible"/>
                                      </p:to>
                                    </p:set>
                                    <p:animEffect transition="in" filter="fade">
                                      <p:cBhvr>
                                        <p:cTn id="17" dur="1000"/>
                                        <p:tgtEl>
                                          <p:spTgt spid="36">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6">
                                            <p:txEl>
                                              <p:pRg st="3" end="3"/>
                                            </p:txEl>
                                          </p:spTgt>
                                        </p:tgtEl>
                                        <p:attrNameLst>
                                          <p:attrName>style.visibility</p:attrName>
                                        </p:attrNameLst>
                                      </p:cBhvr>
                                      <p:to>
                                        <p:strVal val="visible"/>
                                      </p:to>
                                    </p:set>
                                    <p:animEffect transition="in" filter="fade">
                                      <p:cBhvr>
                                        <p:cTn id="22" dur="1000"/>
                                        <p:tgtEl>
                                          <p:spTgt spid="36">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6">
                                            <p:txEl>
                                              <p:pRg st="0" end="0"/>
                                            </p:txEl>
                                          </p:spTgt>
                                        </p:tgtEl>
                                        <p:attrNameLst>
                                          <p:attrName>style.visibility</p:attrName>
                                        </p:attrNameLst>
                                      </p:cBhvr>
                                      <p:to>
                                        <p:strVal val="visible"/>
                                      </p:to>
                                    </p:set>
                                    <p:animEffect transition="in" filter="fade">
                                      <p:cBhvr>
                                        <p:cTn id="27" dur="1000"/>
                                        <p:tgtEl>
                                          <p:spTgt spid="36">
                                            <p:txEl>
                                              <p:pRg st="0" end="0"/>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36">
                                            <p:txEl>
                                              <p:pRg st="1" end="1"/>
                                            </p:txEl>
                                          </p:spTgt>
                                        </p:tgtEl>
                                        <p:attrNameLst>
                                          <p:attrName>style.visibility</p:attrName>
                                        </p:attrNameLst>
                                      </p:cBhvr>
                                      <p:to>
                                        <p:strVal val="visible"/>
                                      </p:to>
                                    </p:set>
                                    <p:animEffect transition="in" filter="fade">
                                      <p:cBhvr>
                                        <p:cTn id="32" dur="1000"/>
                                        <p:tgtEl>
                                          <p:spTgt spid="36">
                                            <p:txEl>
                                              <p:pRg st="1" end="1"/>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36">
                                            <p:txEl>
                                              <p:pRg st="2" end="2"/>
                                            </p:txEl>
                                          </p:spTgt>
                                        </p:tgtEl>
                                        <p:attrNameLst>
                                          <p:attrName>style.visibility</p:attrName>
                                        </p:attrNameLst>
                                      </p:cBhvr>
                                      <p:to>
                                        <p:strVal val="visible"/>
                                      </p:to>
                                    </p:set>
                                    <p:animEffect transition="in" filter="fade">
                                      <p:cBhvr>
                                        <p:cTn id="37" dur="1000"/>
                                        <p:tgtEl>
                                          <p:spTgt spid="36">
                                            <p:txEl>
                                              <p:pRg st="2" end="2"/>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36">
                                            <p:txEl>
                                              <p:pRg st="3" end="3"/>
                                            </p:txEl>
                                          </p:spTgt>
                                        </p:tgtEl>
                                        <p:attrNameLst>
                                          <p:attrName>style.visibility</p:attrName>
                                        </p:attrNameLst>
                                      </p:cBhvr>
                                      <p:to>
                                        <p:strVal val="visible"/>
                                      </p:to>
                                    </p:set>
                                    <p:animEffect transition="in" filter="fade">
                                      <p:cBhvr>
                                        <p:cTn id="42" dur="1000"/>
                                        <p:tgtEl>
                                          <p:spTgt spid="36">
                                            <p:txEl>
                                              <p:pRg st="3" end="3"/>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nodeType="clickEffect">
                                  <p:stCondLst>
                                    <p:cond delay="0"/>
                                  </p:stCondLst>
                                  <p:childTnLst>
                                    <p:set>
                                      <p:cBhvr>
                                        <p:cTn id="46" dur="1" fill="hold">
                                          <p:stCondLst>
                                            <p:cond delay="0"/>
                                          </p:stCondLst>
                                        </p:cTn>
                                        <p:tgtEl>
                                          <p:spTgt spid="36">
                                            <p:txEl>
                                              <p:pRg st="0" end="0"/>
                                            </p:txEl>
                                          </p:spTgt>
                                        </p:tgtEl>
                                        <p:attrNameLst>
                                          <p:attrName>style.visibility</p:attrName>
                                        </p:attrNameLst>
                                      </p:cBhvr>
                                      <p:to>
                                        <p:strVal val="visible"/>
                                      </p:to>
                                    </p:set>
                                    <p:animEffect transition="in" filter="fade">
                                      <p:cBhvr>
                                        <p:cTn id="47" dur="1000"/>
                                        <p:tgtEl>
                                          <p:spTgt spid="36">
                                            <p:txEl>
                                              <p:pRg st="0" end="0"/>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nodeType="clickEffect">
                                  <p:stCondLst>
                                    <p:cond delay="0"/>
                                  </p:stCondLst>
                                  <p:childTnLst>
                                    <p:set>
                                      <p:cBhvr>
                                        <p:cTn id="51" dur="1" fill="hold">
                                          <p:stCondLst>
                                            <p:cond delay="0"/>
                                          </p:stCondLst>
                                        </p:cTn>
                                        <p:tgtEl>
                                          <p:spTgt spid="36">
                                            <p:txEl>
                                              <p:pRg st="1" end="1"/>
                                            </p:txEl>
                                          </p:spTgt>
                                        </p:tgtEl>
                                        <p:attrNameLst>
                                          <p:attrName>style.visibility</p:attrName>
                                        </p:attrNameLst>
                                      </p:cBhvr>
                                      <p:to>
                                        <p:strVal val="visible"/>
                                      </p:to>
                                    </p:set>
                                    <p:animEffect transition="in" filter="fade">
                                      <p:cBhvr>
                                        <p:cTn id="52" dur="1000"/>
                                        <p:tgtEl>
                                          <p:spTgt spid="36">
                                            <p:txEl>
                                              <p:pRg st="1" end="1"/>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nodeType="clickEffect">
                                  <p:stCondLst>
                                    <p:cond delay="0"/>
                                  </p:stCondLst>
                                  <p:childTnLst>
                                    <p:set>
                                      <p:cBhvr>
                                        <p:cTn id="56" dur="1" fill="hold">
                                          <p:stCondLst>
                                            <p:cond delay="0"/>
                                          </p:stCondLst>
                                        </p:cTn>
                                        <p:tgtEl>
                                          <p:spTgt spid="36">
                                            <p:txEl>
                                              <p:pRg st="2" end="2"/>
                                            </p:txEl>
                                          </p:spTgt>
                                        </p:tgtEl>
                                        <p:attrNameLst>
                                          <p:attrName>style.visibility</p:attrName>
                                        </p:attrNameLst>
                                      </p:cBhvr>
                                      <p:to>
                                        <p:strVal val="visible"/>
                                      </p:to>
                                    </p:set>
                                    <p:animEffect transition="in" filter="fade">
                                      <p:cBhvr>
                                        <p:cTn id="57" dur="1000"/>
                                        <p:tgtEl>
                                          <p:spTgt spid="36">
                                            <p:txEl>
                                              <p:pRg st="2" end="2"/>
                                            </p:txEl>
                                          </p:spTgt>
                                        </p:tgtEl>
                                      </p:cBhvr>
                                    </p:animEffect>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nodeType="clickEffect">
                                  <p:stCondLst>
                                    <p:cond delay="0"/>
                                  </p:stCondLst>
                                  <p:childTnLst>
                                    <p:set>
                                      <p:cBhvr>
                                        <p:cTn id="61" dur="1" fill="hold">
                                          <p:stCondLst>
                                            <p:cond delay="0"/>
                                          </p:stCondLst>
                                        </p:cTn>
                                        <p:tgtEl>
                                          <p:spTgt spid="36">
                                            <p:txEl>
                                              <p:pRg st="3" end="3"/>
                                            </p:txEl>
                                          </p:spTgt>
                                        </p:tgtEl>
                                        <p:attrNameLst>
                                          <p:attrName>style.visibility</p:attrName>
                                        </p:attrNameLst>
                                      </p:cBhvr>
                                      <p:to>
                                        <p:strVal val="visible"/>
                                      </p:to>
                                    </p:set>
                                    <p:animEffect transition="in" filter="fade">
                                      <p:cBhvr>
                                        <p:cTn id="62" dur="1000"/>
                                        <p:tgtEl>
                                          <p:spTgt spid="36">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09" name="Shape 193"/>
          <p:cNvSpPr txBox="1">
            <a:spLocks noGrp="1"/>
          </p:cNvSpPr>
          <p:nvPr>
            <p:ph type="title"/>
          </p:nvPr>
        </p:nvSpPr>
        <p:spPr>
          <a:xfrm>
            <a:off x="457200" y="206375"/>
            <a:ext cx="8229600" cy="857250"/>
          </a:xfrm>
        </p:spPr>
        <p:txBody>
          <a:bodyPr/>
          <a:lstStyle/>
          <a:p>
            <a:pPr eaLnBrk="1" hangingPunct="1">
              <a:buClr>
                <a:srgbClr val="000000"/>
              </a:buClr>
            </a:pPr>
            <a:r>
              <a:rPr lang="en-US" sz="3600" b="1" smtClean="0">
                <a:latin typeface="Arial" charset="0"/>
                <a:cs typeface="Arial" charset="0"/>
              </a:rPr>
              <a:t>Quantitative gists</a:t>
            </a:r>
          </a:p>
        </p:txBody>
      </p:sp>
      <p:sp>
        <p:nvSpPr>
          <p:cNvPr id="68610" name="Shape 194"/>
          <p:cNvSpPr>
            <a:spLocks noChangeArrowheads="1"/>
          </p:cNvSpPr>
          <p:nvPr/>
        </p:nvSpPr>
        <p:spPr bwMode="auto">
          <a:xfrm>
            <a:off x="457200" y="1042988"/>
            <a:ext cx="5119688" cy="4038600"/>
          </a:xfrm>
          <a:prstGeom prst="rect">
            <a:avLst/>
          </a:prstGeom>
          <a:blipFill dpi="0" rotWithShape="1">
            <a:blip r:embed="rId3"/>
            <a:srcRect/>
            <a:stretch>
              <a:fillRect/>
            </a:stretch>
          </a:blipFill>
          <a:ln w="9525">
            <a:noFill/>
            <a:miter lim="800000"/>
            <a:headEnd/>
            <a:tailEnd/>
          </a:ln>
        </p:spPr>
        <p:txBody>
          <a:bodyPr/>
          <a:lstStyle/>
          <a:p>
            <a:endParaRPr lang="en-US"/>
          </a:p>
        </p:txBody>
      </p:sp>
    </p:spTree>
  </p:cSld>
  <p:clrMapOvr>
    <a:masterClrMapping/>
  </p:clrMapOvr>
  <p:transition spd="slow">
    <p:cut/>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7" name="Shape 199"/>
          <p:cNvSpPr txBox="1">
            <a:spLocks noGrp="1"/>
          </p:cNvSpPr>
          <p:nvPr>
            <p:ph type="title"/>
          </p:nvPr>
        </p:nvSpPr>
        <p:spPr>
          <a:xfrm>
            <a:off x="457200" y="206375"/>
            <a:ext cx="8229600" cy="857250"/>
          </a:xfrm>
        </p:spPr>
        <p:txBody>
          <a:bodyPr/>
          <a:lstStyle/>
          <a:p>
            <a:pPr eaLnBrk="1" hangingPunct="1">
              <a:buClr>
                <a:srgbClr val="000000"/>
              </a:buClr>
            </a:pPr>
            <a:r>
              <a:rPr lang="en-US" sz="3600" b="1" smtClean="0">
                <a:latin typeface="Arial" charset="0"/>
                <a:cs typeface="Arial" charset="0"/>
              </a:rPr>
              <a:t>Practice</a:t>
            </a:r>
          </a:p>
        </p:txBody>
      </p:sp>
      <p:sp>
        <p:nvSpPr>
          <p:cNvPr id="70658" name="Shape 200"/>
          <p:cNvSpPr txBox="1">
            <a:spLocks noGrp="1"/>
          </p:cNvSpPr>
          <p:nvPr>
            <p:ph type="body" idx="1"/>
          </p:nvPr>
        </p:nvSpPr>
        <p:spPr>
          <a:xfrm>
            <a:off x="457200" y="1200150"/>
            <a:ext cx="8229600" cy="3725863"/>
          </a:xfrm>
        </p:spPr>
        <p:txBody>
          <a:bodyPr/>
          <a:lstStyle/>
          <a:p>
            <a:pPr marL="342900" indent="-152400" eaLnBrk="1" hangingPunct="1">
              <a:spcBef>
                <a:spcPts val="600"/>
              </a:spcBef>
            </a:pPr>
            <a:r>
              <a:rPr lang="en-US" sz="3000" smtClean="0">
                <a:latin typeface="Arial" charset="0"/>
                <a:cs typeface="Arial" charset="0"/>
              </a:rPr>
              <a:t>Create gist responses with your partner.</a:t>
            </a:r>
          </a:p>
          <a:p>
            <a:pPr marL="342900" indent="-152400" eaLnBrk="1" hangingPunct="1">
              <a:spcBef>
                <a:spcPts val="600"/>
              </a:spcBef>
            </a:pPr>
            <a:r>
              <a:rPr lang="en-US" sz="3000" smtClean="0">
                <a:latin typeface="Arial" charset="0"/>
                <a:cs typeface="Arial" charset="0"/>
              </a:rPr>
              <a:t>Begin with a restatement and add a gist.</a:t>
            </a:r>
          </a:p>
          <a:p>
            <a:pPr marL="342900" indent="-152400" eaLnBrk="1" hangingPunct="1">
              <a:spcBef>
                <a:spcPts val="600"/>
              </a:spcBef>
            </a:pPr>
            <a:r>
              <a:rPr lang="en-US" sz="3000" smtClean="0">
                <a:latin typeface="Arial" charset="0"/>
                <a:cs typeface="Arial" charset="0"/>
              </a:rPr>
              <a:t>Remember to include no details.</a:t>
            </a:r>
          </a:p>
        </p:txBody>
      </p:sp>
    </p:spTree>
  </p:cSld>
  <p:clrMapOvr>
    <a:masterClrMapping/>
  </p:clrMapOvr>
  <p:transition spd="slow">
    <p:cut/>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5" name="Shape 205"/>
          <p:cNvSpPr txBox="1">
            <a:spLocks noGrp="1"/>
          </p:cNvSpPr>
          <p:nvPr>
            <p:ph type="title"/>
          </p:nvPr>
        </p:nvSpPr>
        <p:spPr>
          <a:xfrm>
            <a:off x="457200" y="206375"/>
            <a:ext cx="8229600" cy="857250"/>
          </a:xfrm>
        </p:spPr>
        <p:txBody>
          <a:bodyPr/>
          <a:lstStyle/>
          <a:p>
            <a:pPr eaLnBrk="1" hangingPunct="1">
              <a:buClr>
                <a:srgbClr val="000000"/>
              </a:buClr>
            </a:pPr>
            <a:r>
              <a:rPr lang="en-US" sz="3600" b="1" smtClean="0">
                <a:latin typeface="Arial" charset="0"/>
                <a:cs typeface="Arial" charset="0"/>
              </a:rPr>
              <a:t>Develop a gist</a:t>
            </a:r>
          </a:p>
        </p:txBody>
      </p:sp>
      <p:sp>
        <p:nvSpPr>
          <p:cNvPr id="206" name="Shape 206"/>
          <p:cNvSpPr txBox="1">
            <a:spLocks noGrp="1"/>
          </p:cNvSpPr>
          <p:nvPr>
            <p:ph type="body" idx="1"/>
          </p:nvPr>
        </p:nvSpPr>
        <p:spPr>
          <a:xfrm>
            <a:off x="457200" y="1200150"/>
            <a:ext cx="8229600" cy="3725863"/>
          </a:xfrm>
        </p:spPr>
        <p:txBody>
          <a:bodyPr>
            <a:noAutofit/>
          </a:bodyPr>
          <a:lstStyle/>
          <a:p>
            <a:pPr marL="342900" indent="-152400" eaLnBrk="1" fontAlgn="auto" hangingPunct="1">
              <a:spcBef>
                <a:spcPts val="600"/>
              </a:spcBef>
              <a:spcAft>
                <a:spcPts val="0"/>
              </a:spcAft>
              <a:buSzPct val="100000"/>
              <a:defRPr/>
            </a:pPr>
            <a:r>
              <a:rPr lang="en" sz="3000">
                <a:sym typeface="Arial"/>
              </a:rPr>
              <a:t>Why was the beanstalk giant angry with Jack?</a:t>
            </a:r>
          </a:p>
          <a:p>
            <a:pPr marL="342900" indent="-152400" eaLnBrk="1" fontAlgn="auto" hangingPunct="1">
              <a:spcBef>
                <a:spcPts val="600"/>
              </a:spcBef>
              <a:spcAft>
                <a:spcPts val="0"/>
              </a:spcAft>
              <a:buSzPct val="100000"/>
              <a:defRPr/>
            </a:pPr>
            <a:endParaRPr sz="3000">
              <a:sym typeface="Arial"/>
            </a:endParaRPr>
          </a:p>
          <a:p>
            <a:pPr marL="342900" indent="-152400" eaLnBrk="1" fontAlgn="auto" hangingPunct="1">
              <a:spcBef>
                <a:spcPts val="600"/>
              </a:spcBef>
              <a:spcAft>
                <a:spcPts val="0"/>
              </a:spcAft>
              <a:buSzPct val="100000"/>
              <a:defRPr/>
            </a:pPr>
            <a:r>
              <a:rPr lang="en" sz="3000">
                <a:solidFill>
                  <a:schemeClr val="accent3"/>
                </a:solidFill>
                <a:sym typeface="Arial"/>
              </a:rPr>
              <a:t>The beanstalk giant was angry with Jack because</a:t>
            </a:r>
          </a:p>
        </p:txBody>
      </p:sp>
    </p:spTree>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06"/>
                                        </p:tgtEl>
                                        <p:attrNameLst>
                                          <p:attrName>style.visibility</p:attrName>
                                        </p:attrNameLst>
                                      </p:cBhvr>
                                      <p:to>
                                        <p:strVal val="visible"/>
                                      </p:to>
                                    </p:set>
                                    <p:animEffect transition="in" filter="fade">
                                      <p:cBhvr>
                                        <p:cTn id="7" dur="1000"/>
                                        <p:tgtEl>
                                          <p:spTgt spid="20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06">
                                            <p:txEl>
                                              <p:pRg st="0" end="0"/>
                                            </p:txEl>
                                          </p:spTgt>
                                        </p:tgtEl>
                                        <p:attrNameLst>
                                          <p:attrName>style.visibility</p:attrName>
                                        </p:attrNameLst>
                                      </p:cBhvr>
                                      <p:to>
                                        <p:strVal val="visible"/>
                                      </p:to>
                                    </p:set>
                                    <p:animEffect transition="in" filter="fade">
                                      <p:cBhvr>
                                        <p:cTn id="12" dur="1000"/>
                                        <p:tgtEl>
                                          <p:spTgt spid="206">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06">
                                            <p:txEl>
                                              <p:pRg st="1" end="1"/>
                                            </p:txEl>
                                          </p:spTgt>
                                        </p:tgtEl>
                                        <p:attrNameLst>
                                          <p:attrName>style.visibility</p:attrName>
                                        </p:attrNameLst>
                                      </p:cBhvr>
                                      <p:to>
                                        <p:strVal val="visible"/>
                                      </p:to>
                                    </p:set>
                                    <p:animEffect transition="in" filter="fade">
                                      <p:cBhvr>
                                        <p:cTn id="17" dur="1000"/>
                                        <p:tgtEl>
                                          <p:spTgt spid="206">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206">
                                            <p:txEl>
                                              <p:pRg st="2" end="2"/>
                                            </p:txEl>
                                          </p:spTgt>
                                        </p:tgtEl>
                                        <p:attrNameLst>
                                          <p:attrName>style.visibility</p:attrName>
                                        </p:attrNameLst>
                                      </p:cBhvr>
                                      <p:to>
                                        <p:strVal val="visible"/>
                                      </p:to>
                                    </p:set>
                                    <p:animEffect transition="in" filter="fade">
                                      <p:cBhvr>
                                        <p:cTn id="22" dur="1000"/>
                                        <p:tgtEl>
                                          <p:spTgt spid="206">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3" name="Shape 211"/>
          <p:cNvSpPr txBox="1">
            <a:spLocks noGrp="1"/>
          </p:cNvSpPr>
          <p:nvPr>
            <p:ph type="title"/>
          </p:nvPr>
        </p:nvSpPr>
        <p:spPr>
          <a:xfrm>
            <a:off x="457200" y="206375"/>
            <a:ext cx="8229600" cy="857250"/>
          </a:xfrm>
        </p:spPr>
        <p:txBody>
          <a:bodyPr/>
          <a:lstStyle/>
          <a:p>
            <a:pPr eaLnBrk="1" hangingPunct="1">
              <a:buClr>
                <a:srgbClr val="000000"/>
              </a:buClr>
            </a:pPr>
            <a:r>
              <a:rPr lang="en-US" sz="3600" b="1" smtClean="0">
                <a:latin typeface="Arial" charset="0"/>
                <a:cs typeface="Arial" charset="0"/>
              </a:rPr>
              <a:t>Develop a gist</a:t>
            </a:r>
          </a:p>
        </p:txBody>
      </p:sp>
      <p:sp>
        <p:nvSpPr>
          <p:cNvPr id="212" name="Shape 212"/>
          <p:cNvSpPr txBox="1">
            <a:spLocks noGrp="1"/>
          </p:cNvSpPr>
          <p:nvPr>
            <p:ph type="body" idx="1"/>
          </p:nvPr>
        </p:nvSpPr>
        <p:spPr>
          <a:xfrm>
            <a:off x="457200" y="1200150"/>
            <a:ext cx="8229600" cy="3725863"/>
          </a:xfrm>
        </p:spPr>
        <p:txBody>
          <a:bodyPr>
            <a:noAutofit/>
          </a:bodyPr>
          <a:lstStyle/>
          <a:p>
            <a:pPr marL="342900" indent="-152400" eaLnBrk="1" fontAlgn="auto" hangingPunct="1">
              <a:spcBef>
                <a:spcPts val="600"/>
              </a:spcBef>
              <a:spcAft>
                <a:spcPts val="0"/>
              </a:spcAft>
              <a:buSzPct val="100000"/>
              <a:defRPr/>
            </a:pPr>
            <a:r>
              <a:rPr lang="en" sz="3000">
                <a:sym typeface="Arial"/>
              </a:rPr>
              <a:t>Explain how building more bike paths might help the environment.</a:t>
            </a:r>
          </a:p>
          <a:p>
            <a:pPr marL="342900" indent="-152400" eaLnBrk="1" fontAlgn="auto" hangingPunct="1">
              <a:spcBef>
                <a:spcPts val="600"/>
              </a:spcBef>
              <a:spcAft>
                <a:spcPts val="0"/>
              </a:spcAft>
              <a:buSzPct val="100000"/>
              <a:defRPr/>
            </a:pPr>
            <a:endParaRPr sz="3000">
              <a:sym typeface="Arial"/>
            </a:endParaRPr>
          </a:p>
          <a:p>
            <a:pPr marL="342900" indent="-152400" eaLnBrk="1" fontAlgn="auto" hangingPunct="1">
              <a:spcBef>
                <a:spcPts val="600"/>
              </a:spcBef>
              <a:spcAft>
                <a:spcPts val="0"/>
              </a:spcAft>
              <a:buSzPct val="100000"/>
              <a:defRPr/>
            </a:pPr>
            <a:r>
              <a:rPr lang="en" sz="3000">
                <a:solidFill>
                  <a:schemeClr val="accent3"/>
                </a:solidFill>
                <a:sym typeface="Arial"/>
              </a:rPr>
              <a:t>Building more bike paths might help the environment by</a:t>
            </a:r>
          </a:p>
        </p:txBody>
      </p:sp>
    </p:spTree>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12">
                                            <p:txEl>
                                              <p:pRg st="0" end="0"/>
                                            </p:txEl>
                                          </p:spTgt>
                                        </p:tgtEl>
                                        <p:attrNameLst>
                                          <p:attrName>style.visibility</p:attrName>
                                        </p:attrNameLst>
                                      </p:cBhvr>
                                      <p:to>
                                        <p:strVal val="visible"/>
                                      </p:to>
                                    </p:set>
                                    <p:animEffect transition="in" filter="fade">
                                      <p:cBhvr>
                                        <p:cTn id="7" dur="1000"/>
                                        <p:tgtEl>
                                          <p:spTgt spid="21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12">
                                            <p:txEl>
                                              <p:pRg st="1" end="1"/>
                                            </p:txEl>
                                          </p:spTgt>
                                        </p:tgtEl>
                                        <p:attrNameLst>
                                          <p:attrName>style.visibility</p:attrName>
                                        </p:attrNameLst>
                                      </p:cBhvr>
                                      <p:to>
                                        <p:strVal val="visible"/>
                                      </p:to>
                                    </p:set>
                                    <p:animEffect transition="in" filter="fade">
                                      <p:cBhvr>
                                        <p:cTn id="12" dur="1000"/>
                                        <p:tgtEl>
                                          <p:spTgt spid="21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12">
                                            <p:txEl>
                                              <p:pRg st="2" end="2"/>
                                            </p:txEl>
                                          </p:spTgt>
                                        </p:tgtEl>
                                        <p:attrNameLst>
                                          <p:attrName>style.visibility</p:attrName>
                                        </p:attrNameLst>
                                      </p:cBhvr>
                                      <p:to>
                                        <p:strVal val="visible"/>
                                      </p:to>
                                    </p:set>
                                    <p:animEffect transition="in" filter="fade">
                                      <p:cBhvr>
                                        <p:cTn id="17" dur="1000"/>
                                        <p:tgtEl>
                                          <p:spTgt spid="21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1" name="Shape 217"/>
          <p:cNvSpPr txBox="1">
            <a:spLocks noGrp="1"/>
          </p:cNvSpPr>
          <p:nvPr>
            <p:ph type="title"/>
          </p:nvPr>
        </p:nvSpPr>
        <p:spPr>
          <a:xfrm>
            <a:off x="457200" y="206375"/>
            <a:ext cx="8229600" cy="857250"/>
          </a:xfrm>
        </p:spPr>
        <p:txBody>
          <a:bodyPr/>
          <a:lstStyle/>
          <a:p>
            <a:pPr eaLnBrk="1" hangingPunct="1">
              <a:buClr>
                <a:srgbClr val="000000"/>
              </a:buClr>
            </a:pPr>
            <a:r>
              <a:rPr lang="en-US" sz="3600" b="1" smtClean="0">
                <a:latin typeface="Arial" charset="0"/>
                <a:cs typeface="Arial" charset="0"/>
              </a:rPr>
              <a:t>Develop a gist</a:t>
            </a:r>
          </a:p>
        </p:txBody>
      </p:sp>
      <p:sp>
        <p:nvSpPr>
          <p:cNvPr id="218" name="Shape 218"/>
          <p:cNvSpPr txBox="1">
            <a:spLocks noGrp="1"/>
          </p:cNvSpPr>
          <p:nvPr>
            <p:ph type="body" idx="1"/>
          </p:nvPr>
        </p:nvSpPr>
        <p:spPr>
          <a:xfrm>
            <a:off x="457200" y="1200150"/>
            <a:ext cx="8229600" cy="3725863"/>
          </a:xfrm>
        </p:spPr>
        <p:txBody>
          <a:bodyPr>
            <a:noAutofit/>
          </a:bodyPr>
          <a:lstStyle/>
          <a:p>
            <a:pPr marL="342900" indent="-152400" eaLnBrk="1" fontAlgn="auto" hangingPunct="1">
              <a:spcBef>
                <a:spcPts val="600"/>
              </a:spcBef>
              <a:spcAft>
                <a:spcPts val="0"/>
              </a:spcAft>
              <a:buSzPct val="100000"/>
              <a:defRPr/>
            </a:pPr>
            <a:r>
              <a:rPr lang="en" sz="3000">
                <a:sym typeface="Arial"/>
              </a:rPr>
              <a:t>If you could get your mom anything for her birthday, what would you get her? Give reasons for your answer.</a:t>
            </a:r>
          </a:p>
          <a:p>
            <a:pPr marL="342900" indent="-152400" eaLnBrk="1" fontAlgn="auto" hangingPunct="1">
              <a:spcBef>
                <a:spcPts val="600"/>
              </a:spcBef>
              <a:spcAft>
                <a:spcPts val="0"/>
              </a:spcAft>
              <a:buSzPct val="100000"/>
              <a:defRPr/>
            </a:pPr>
            <a:endParaRPr sz="3000">
              <a:sym typeface="Arial"/>
            </a:endParaRPr>
          </a:p>
          <a:p>
            <a:pPr marL="342900" indent="-152400" eaLnBrk="1" fontAlgn="auto" hangingPunct="1">
              <a:spcBef>
                <a:spcPts val="600"/>
              </a:spcBef>
              <a:spcAft>
                <a:spcPts val="0"/>
              </a:spcAft>
              <a:buSzPct val="100000"/>
              <a:defRPr/>
            </a:pPr>
            <a:r>
              <a:rPr lang="en" sz="3000">
                <a:solidFill>
                  <a:schemeClr val="accent3"/>
                </a:solidFill>
                <a:sym typeface="Arial"/>
              </a:rPr>
              <a:t>If I could get my mom anything for her birthday, I would get her </a:t>
            </a:r>
          </a:p>
        </p:txBody>
      </p:sp>
    </p:spTree>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18">
                                            <p:txEl>
                                              <p:pRg st="0" end="0"/>
                                            </p:txEl>
                                          </p:spTgt>
                                        </p:tgtEl>
                                        <p:attrNameLst>
                                          <p:attrName>style.visibility</p:attrName>
                                        </p:attrNameLst>
                                      </p:cBhvr>
                                      <p:to>
                                        <p:strVal val="visible"/>
                                      </p:to>
                                    </p:set>
                                    <p:animEffect transition="in" filter="fade">
                                      <p:cBhvr>
                                        <p:cTn id="7" dur="1000"/>
                                        <p:tgtEl>
                                          <p:spTgt spid="218">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18">
                                            <p:txEl>
                                              <p:pRg st="1" end="1"/>
                                            </p:txEl>
                                          </p:spTgt>
                                        </p:tgtEl>
                                        <p:attrNameLst>
                                          <p:attrName>style.visibility</p:attrName>
                                        </p:attrNameLst>
                                      </p:cBhvr>
                                      <p:to>
                                        <p:strVal val="visible"/>
                                      </p:to>
                                    </p:set>
                                    <p:animEffect transition="in" filter="fade">
                                      <p:cBhvr>
                                        <p:cTn id="12" dur="1000"/>
                                        <p:tgtEl>
                                          <p:spTgt spid="218">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18">
                                            <p:txEl>
                                              <p:pRg st="2" end="2"/>
                                            </p:txEl>
                                          </p:spTgt>
                                        </p:tgtEl>
                                        <p:attrNameLst>
                                          <p:attrName>style.visibility</p:attrName>
                                        </p:attrNameLst>
                                      </p:cBhvr>
                                      <p:to>
                                        <p:strVal val="visible"/>
                                      </p:to>
                                    </p:set>
                                    <p:animEffect transition="in" filter="fade">
                                      <p:cBhvr>
                                        <p:cTn id="17" dur="1000"/>
                                        <p:tgtEl>
                                          <p:spTgt spid="218">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49" name="Shape 223"/>
          <p:cNvSpPr txBox="1">
            <a:spLocks noGrp="1"/>
          </p:cNvSpPr>
          <p:nvPr>
            <p:ph type="title"/>
          </p:nvPr>
        </p:nvSpPr>
        <p:spPr>
          <a:xfrm>
            <a:off x="457200" y="206375"/>
            <a:ext cx="8229600" cy="857250"/>
          </a:xfrm>
        </p:spPr>
        <p:txBody>
          <a:bodyPr/>
          <a:lstStyle/>
          <a:p>
            <a:pPr eaLnBrk="1" hangingPunct="1">
              <a:buClr>
                <a:srgbClr val="000000"/>
              </a:buClr>
            </a:pPr>
            <a:r>
              <a:rPr lang="en-US" sz="3000" b="1" smtClean="0">
                <a:latin typeface="Arial" charset="0"/>
                <a:cs typeface="Arial" charset="0"/>
              </a:rPr>
              <a:t>Add the gist to our text-based prompt</a:t>
            </a:r>
          </a:p>
        </p:txBody>
      </p:sp>
      <p:sp>
        <p:nvSpPr>
          <p:cNvPr id="224" name="Shape 224"/>
          <p:cNvSpPr txBox="1">
            <a:spLocks noGrp="1"/>
          </p:cNvSpPr>
          <p:nvPr>
            <p:ph type="body" idx="1"/>
          </p:nvPr>
        </p:nvSpPr>
        <p:spPr>
          <a:xfrm>
            <a:off x="457200" y="1200150"/>
            <a:ext cx="8229600" cy="3725863"/>
          </a:xfrm>
        </p:spPr>
        <p:txBody>
          <a:bodyPr>
            <a:noAutofit/>
          </a:bodyPr>
          <a:lstStyle/>
          <a:p>
            <a:pPr marL="342900" indent="-152400" eaLnBrk="1" fontAlgn="auto" hangingPunct="1">
              <a:spcBef>
                <a:spcPts val="600"/>
              </a:spcBef>
              <a:spcAft>
                <a:spcPts val="0"/>
              </a:spcAft>
              <a:buSzPct val="100000"/>
              <a:defRPr/>
            </a:pPr>
            <a:r>
              <a:rPr lang="en" sz="3000">
                <a:sym typeface="Arial"/>
              </a:rPr>
              <a:t>How did </a:t>
            </a:r>
            <a:r>
              <a:rPr lang="en" sz="3000" u="sng">
                <a:sym typeface="Arial"/>
              </a:rPr>
              <a:t>Little</a:t>
            </a:r>
            <a:r>
              <a:rPr lang="en" sz="3000">
                <a:sym typeface="Arial"/>
              </a:rPr>
              <a:t> </a:t>
            </a:r>
            <a:r>
              <a:rPr lang="en" sz="3000" u="sng">
                <a:sym typeface="Arial"/>
              </a:rPr>
              <a:t>Red</a:t>
            </a:r>
            <a:r>
              <a:rPr lang="en" sz="3000">
                <a:sym typeface="Arial"/>
              </a:rPr>
              <a:t> </a:t>
            </a:r>
            <a:r>
              <a:rPr lang="en" sz="3000" u="sng">
                <a:sym typeface="Arial"/>
              </a:rPr>
              <a:t>Riding</a:t>
            </a:r>
            <a:r>
              <a:rPr lang="en" sz="3000">
                <a:sym typeface="Arial"/>
              </a:rPr>
              <a:t> </a:t>
            </a:r>
            <a:r>
              <a:rPr lang="en" sz="3000" u="sng">
                <a:sym typeface="Arial"/>
              </a:rPr>
              <a:t>Hood</a:t>
            </a:r>
            <a:r>
              <a:rPr lang="en" sz="3000">
                <a:sym typeface="Arial"/>
              </a:rPr>
              <a:t> know </a:t>
            </a:r>
            <a:r>
              <a:rPr lang="en" sz="3000" u="sng">
                <a:sym typeface="Arial"/>
              </a:rPr>
              <a:t>the</a:t>
            </a:r>
            <a:r>
              <a:rPr lang="en" sz="3000">
                <a:sym typeface="Arial"/>
              </a:rPr>
              <a:t> </a:t>
            </a:r>
            <a:r>
              <a:rPr lang="en" sz="3000" u="sng">
                <a:sym typeface="Arial"/>
              </a:rPr>
              <a:t>character</a:t>
            </a:r>
            <a:r>
              <a:rPr lang="en" sz="3000">
                <a:sym typeface="Arial"/>
              </a:rPr>
              <a:t> </a:t>
            </a:r>
            <a:r>
              <a:rPr lang="en" sz="3000" u="sng">
                <a:sym typeface="Arial"/>
              </a:rPr>
              <a:t>in</a:t>
            </a:r>
            <a:r>
              <a:rPr lang="en" sz="3000">
                <a:sym typeface="Arial"/>
              </a:rPr>
              <a:t> </a:t>
            </a:r>
            <a:r>
              <a:rPr lang="en" sz="3000" u="sng">
                <a:sym typeface="Arial"/>
              </a:rPr>
              <a:t>the</a:t>
            </a:r>
            <a:r>
              <a:rPr lang="en" sz="3000">
                <a:sym typeface="Arial"/>
              </a:rPr>
              <a:t> </a:t>
            </a:r>
            <a:r>
              <a:rPr lang="en" sz="3000" u="sng">
                <a:sym typeface="Arial"/>
              </a:rPr>
              <a:t>bed</a:t>
            </a:r>
            <a:r>
              <a:rPr lang="en" sz="3000">
                <a:sym typeface="Arial"/>
              </a:rPr>
              <a:t> </a:t>
            </a:r>
            <a:r>
              <a:rPr lang="en" sz="3000" u="sng">
                <a:sym typeface="Arial"/>
              </a:rPr>
              <a:t>was</a:t>
            </a:r>
            <a:r>
              <a:rPr lang="en" sz="3000">
                <a:sym typeface="Arial"/>
              </a:rPr>
              <a:t> </a:t>
            </a:r>
            <a:r>
              <a:rPr lang="en" sz="3000" u="sng">
                <a:sym typeface="Arial"/>
              </a:rPr>
              <a:t>not</a:t>
            </a:r>
            <a:r>
              <a:rPr lang="en" sz="3000">
                <a:sym typeface="Arial"/>
              </a:rPr>
              <a:t> </a:t>
            </a:r>
            <a:r>
              <a:rPr lang="en" sz="3000" u="sng">
                <a:sym typeface="Arial"/>
              </a:rPr>
              <a:t>her</a:t>
            </a:r>
            <a:r>
              <a:rPr lang="en" sz="3000">
                <a:sym typeface="Arial"/>
              </a:rPr>
              <a:t> </a:t>
            </a:r>
            <a:r>
              <a:rPr lang="en" sz="3000" u="sng">
                <a:sym typeface="Arial"/>
              </a:rPr>
              <a:t>grandmother</a:t>
            </a:r>
            <a:r>
              <a:rPr lang="en" sz="3000">
                <a:sym typeface="Arial"/>
              </a:rPr>
              <a:t>?</a:t>
            </a:r>
          </a:p>
          <a:p>
            <a:pPr marL="342900" indent="-152400" eaLnBrk="1" fontAlgn="auto" hangingPunct="1">
              <a:spcBef>
                <a:spcPts val="600"/>
              </a:spcBef>
              <a:spcAft>
                <a:spcPts val="0"/>
              </a:spcAft>
              <a:buSzPct val="100000"/>
              <a:defRPr/>
            </a:pPr>
            <a:endParaRPr sz="3000">
              <a:sym typeface="Arial"/>
            </a:endParaRPr>
          </a:p>
          <a:p>
            <a:pPr marL="342900" indent="-152400" eaLnBrk="1" fontAlgn="auto" hangingPunct="1">
              <a:spcBef>
                <a:spcPts val="600"/>
              </a:spcBef>
              <a:spcAft>
                <a:spcPts val="0"/>
              </a:spcAft>
              <a:buSzPct val="100000"/>
              <a:defRPr/>
            </a:pPr>
            <a:r>
              <a:rPr lang="en" sz="3000">
                <a:solidFill>
                  <a:schemeClr val="accent3"/>
                </a:solidFill>
                <a:sym typeface="Arial"/>
              </a:rPr>
              <a:t>Little Red Riding Hood knew the character in the bed was not her grandmother because that character did not look or sound like her grandmother.</a:t>
            </a:r>
          </a:p>
        </p:txBody>
      </p:sp>
    </p:spTree>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24">
                                            <p:txEl>
                                              <p:pRg st="0" end="0"/>
                                            </p:txEl>
                                          </p:spTgt>
                                        </p:tgtEl>
                                        <p:attrNameLst>
                                          <p:attrName>style.visibility</p:attrName>
                                        </p:attrNameLst>
                                      </p:cBhvr>
                                      <p:to>
                                        <p:strVal val="visible"/>
                                      </p:to>
                                    </p:set>
                                    <p:animEffect transition="in" filter="fade">
                                      <p:cBhvr>
                                        <p:cTn id="7" dur="1000"/>
                                        <p:tgtEl>
                                          <p:spTgt spid="22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24">
                                            <p:txEl>
                                              <p:pRg st="1" end="1"/>
                                            </p:txEl>
                                          </p:spTgt>
                                        </p:tgtEl>
                                        <p:attrNameLst>
                                          <p:attrName>style.visibility</p:attrName>
                                        </p:attrNameLst>
                                      </p:cBhvr>
                                      <p:to>
                                        <p:strVal val="visible"/>
                                      </p:to>
                                    </p:set>
                                    <p:animEffect transition="in" filter="fade">
                                      <p:cBhvr>
                                        <p:cTn id="12" dur="1000"/>
                                        <p:tgtEl>
                                          <p:spTgt spid="224">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24">
                                            <p:txEl>
                                              <p:pRg st="2" end="2"/>
                                            </p:txEl>
                                          </p:spTgt>
                                        </p:tgtEl>
                                        <p:attrNameLst>
                                          <p:attrName>style.visibility</p:attrName>
                                        </p:attrNameLst>
                                      </p:cBhvr>
                                      <p:to>
                                        <p:strVal val="visible"/>
                                      </p:to>
                                    </p:set>
                                    <p:animEffect transition="in" filter="fade">
                                      <p:cBhvr>
                                        <p:cTn id="17" dur="1000"/>
                                        <p:tgtEl>
                                          <p:spTgt spid="22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7" name="Shape 229"/>
          <p:cNvSpPr txBox="1">
            <a:spLocks noGrp="1"/>
          </p:cNvSpPr>
          <p:nvPr>
            <p:ph type="title"/>
          </p:nvPr>
        </p:nvSpPr>
        <p:spPr>
          <a:xfrm>
            <a:off x="457200" y="206375"/>
            <a:ext cx="8229600" cy="857250"/>
          </a:xfrm>
        </p:spPr>
        <p:txBody>
          <a:bodyPr/>
          <a:lstStyle/>
          <a:p>
            <a:pPr eaLnBrk="1" hangingPunct="1">
              <a:buClr>
                <a:srgbClr val="000000"/>
              </a:buClr>
            </a:pPr>
            <a:r>
              <a:rPr lang="en-US" sz="3600" b="1" smtClean="0">
                <a:latin typeface="Arial" charset="0"/>
                <a:cs typeface="Arial" charset="0"/>
              </a:rPr>
              <a:t>Build a body of details (evidence)</a:t>
            </a:r>
          </a:p>
        </p:txBody>
      </p:sp>
      <p:sp>
        <p:nvSpPr>
          <p:cNvPr id="80898" name="Shape 230"/>
          <p:cNvSpPr>
            <a:spLocks noChangeArrowheads="1"/>
          </p:cNvSpPr>
          <p:nvPr/>
        </p:nvSpPr>
        <p:spPr bwMode="auto">
          <a:xfrm>
            <a:off x="1676400" y="1274763"/>
            <a:ext cx="5380038" cy="3725862"/>
          </a:xfrm>
          <a:prstGeom prst="rect">
            <a:avLst/>
          </a:prstGeom>
          <a:blipFill dpi="0" rotWithShape="1">
            <a:blip r:embed="rId3"/>
            <a:srcRect/>
            <a:stretch>
              <a:fillRect/>
            </a:stretch>
          </a:blipFill>
          <a:ln w="9525">
            <a:noFill/>
            <a:miter lim="800000"/>
            <a:headEnd/>
            <a:tailEnd/>
          </a:ln>
        </p:spPr>
        <p:txBody>
          <a:bodyPr/>
          <a:lstStyle/>
          <a:p>
            <a:endParaRPr lang="en-US"/>
          </a:p>
        </p:txBody>
      </p:sp>
    </p:spTree>
  </p:cSld>
  <p:clrMapOvr>
    <a:masterClrMapping/>
  </p:clrMapOvr>
  <p:transition spd="slow">
    <p:cut/>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5" name="Shape 235"/>
          <p:cNvSpPr txBox="1">
            <a:spLocks noGrp="1"/>
          </p:cNvSpPr>
          <p:nvPr>
            <p:ph type="title"/>
          </p:nvPr>
        </p:nvSpPr>
        <p:spPr>
          <a:xfrm>
            <a:off x="457200" y="206375"/>
            <a:ext cx="8229600" cy="857250"/>
          </a:xfrm>
        </p:spPr>
        <p:txBody>
          <a:bodyPr/>
          <a:lstStyle/>
          <a:p>
            <a:pPr eaLnBrk="1" hangingPunct="1">
              <a:buClr>
                <a:srgbClr val="000000"/>
              </a:buClr>
            </a:pPr>
            <a:r>
              <a:rPr lang="en-US" sz="3600" b="1" smtClean="0">
                <a:latin typeface="Arial" charset="0"/>
                <a:cs typeface="Arial" charset="0"/>
              </a:rPr>
              <a:t>The introduction is your guide.</a:t>
            </a:r>
          </a:p>
        </p:txBody>
      </p:sp>
      <p:sp>
        <p:nvSpPr>
          <p:cNvPr id="82946" name="Shape 236"/>
          <p:cNvSpPr>
            <a:spLocks noChangeArrowheads="1"/>
          </p:cNvSpPr>
          <p:nvPr/>
        </p:nvSpPr>
        <p:spPr bwMode="auto">
          <a:xfrm>
            <a:off x="571500" y="1063625"/>
            <a:ext cx="7654925" cy="3986213"/>
          </a:xfrm>
          <a:prstGeom prst="rect">
            <a:avLst/>
          </a:prstGeom>
          <a:blipFill dpi="0" rotWithShape="1">
            <a:blip r:embed="rId3"/>
            <a:srcRect/>
            <a:stretch>
              <a:fillRect/>
            </a:stretch>
          </a:blipFill>
          <a:ln w="9525">
            <a:noFill/>
            <a:miter lim="800000"/>
            <a:headEnd/>
            <a:tailEnd/>
          </a:ln>
        </p:spPr>
        <p:txBody>
          <a:bodyPr/>
          <a:lstStyle/>
          <a:p>
            <a:endParaRPr lang="en-US"/>
          </a:p>
        </p:txBody>
      </p:sp>
    </p:spTree>
  </p:cSld>
  <p:clrMapOvr>
    <a:masterClrMapping/>
  </p:clrMapOvr>
  <p:transition spd="slow">
    <p:cut/>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3" name="Shape 241"/>
          <p:cNvSpPr>
            <a:spLocks noChangeArrowheads="1"/>
          </p:cNvSpPr>
          <p:nvPr/>
        </p:nvSpPr>
        <p:spPr bwMode="auto">
          <a:xfrm>
            <a:off x="1206500" y="80963"/>
            <a:ext cx="6731000" cy="4803775"/>
          </a:xfrm>
          <a:prstGeom prst="rect">
            <a:avLst/>
          </a:prstGeom>
          <a:blipFill dpi="0" rotWithShape="1">
            <a:blip r:embed="rId3"/>
            <a:srcRect/>
            <a:stretch>
              <a:fillRect/>
            </a:stretch>
          </a:blipFill>
          <a:ln w="9525">
            <a:noFill/>
            <a:miter lim="800000"/>
            <a:headEnd/>
            <a:tailEnd/>
          </a:ln>
        </p:spPr>
        <p:txBody>
          <a:bodyPr/>
          <a:lstStyle/>
          <a:p>
            <a:endParaRPr lang="en-US"/>
          </a:p>
        </p:txBody>
      </p:sp>
    </p:spTree>
  </p:cSld>
  <p:clrMapOvr>
    <a:masterClrMapping/>
  </p:clrMapOvr>
  <p:transition spd="slow">
    <p:cut/>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1" name="Shape 246"/>
          <p:cNvSpPr txBox="1">
            <a:spLocks noGrp="1"/>
          </p:cNvSpPr>
          <p:nvPr>
            <p:ph type="title"/>
          </p:nvPr>
        </p:nvSpPr>
        <p:spPr>
          <a:xfrm>
            <a:off x="457200" y="206375"/>
            <a:ext cx="8229600" cy="857250"/>
          </a:xfrm>
        </p:spPr>
        <p:txBody>
          <a:bodyPr/>
          <a:lstStyle/>
          <a:p>
            <a:pPr eaLnBrk="1" hangingPunct="1">
              <a:buClr>
                <a:srgbClr val="000000"/>
              </a:buClr>
            </a:pPr>
            <a:r>
              <a:rPr lang="en-US" sz="3600" b="1" smtClean="0">
                <a:latin typeface="Arial" charset="0"/>
                <a:cs typeface="Arial" charset="0"/>
              </a:rPr>
              <a:t>Write the conclusion</a:t>
            </a:r>
          </a:p>
        </p:txBody>
      </p:sp>
      <p:sp>
        <p:nvSpPr>
          <p:cNvPr id="247" name="Shape 247"/>
          <p:cNvSpPr txBox="1">
            <a:spLocks noGrp="1"/>
          </p:cNvSpPr>
          <p:nvPr>
            <p:ph type="body" idx="1"/>
          </p:nvPr>
        </p:nvSpPr>
        <p:spPr>
          <a:xfrm>
            <a:off x="457200" y="1200150"/>
            <a:ext cx="3994150" cy="3725863"/>
          </a:xfrm>
        </p:spPr>
        <p:txBody>
          <a:bodyPr>
            <a:noAutofit/>
          </a:bodyPr>
          <a:lstStyle/>
          <a:p>
            <a:pPr marL="457200" indent="-381000" eaLnBrk="1" fontAlgn="auto" hangingPunct="1">
              <a:spcBef>
                <a:spcPts val="600"/>
              </a:spcBef>
              <a:spcAft>
                <a:spcPts val="0"/>
              </a:spcAft>
              <a:buClr>
                <a:srgbClr val="000000"/>
              </a:buClr>
              <a:buSzPct val="166666"/>
              <a:buFont typeface="Arial"/>
              <a:buChar char="•"/>
              <a:defRPr/>
            </a:pPr>
            <a:r>
              <a:rPr lang="en" sz="2400">
                <a:sym typeface="Arial"/>
              </a:rPr>
              <a:t>
Restate the restatement</a:t>
            </a:r>
          </a:p>
          <a:p>
            <a:pPr marL="342900" indent="-152400" eaLnBrk="1" fontAlgn="auto" hangingPunct="1">
              <a:spcBef>
                <a:spcPts val="600"/>
              </a:spcBef>
              <a:spcAft>
                <a:spcPts val="0"/>
              </a:spcAft>
              <a:buSzPct val="100000"/>
              <a:defRPr/>
            </a:pPr>
            <a:endParaRPr sz="3000">
              <a:sym typeface="Arial"/>
            </a:endParaRPr>
          </a:p>
          <a:p>
            <a:pPr marL="457200" indent="-381000" eaLnBrk="1" fontAlgn="auto" hangingPunct="1">
              <a:spcBef>
                <a:spcPts val="600"/>
              </a:spcBef>
              <a:spcAft>
                <a:spcPts val="0"/>
              </a:spcAft>
              <a:buClr>
                <a:srgbClr val="000000"/>
              </a:buClr>
              <a:buSzPct val="166666"/>
              <a:buFont typeface="Arial"/>
              <a:buChar char="•"/>
              <a:defRPr/>
            </a:pPr>
            <a:r>
              <a:rPr lang="en" sz="2400">
                <a:sym typeface="Arial"/>
              </a:rPr>
              <a:t>or write warrants</a:t>
            </a:r>
          </a:p>
          <a:p>
            <a:pPr marL="342900" indent="-152400" eaLnBrk="1" fontAlgn="auto" hangingPunct="1">
              <a:spcBef>
                <a:spcPts val="600"/>
              </a:spcBef>
              <a:spcAft>
                <a:spcPts val="0"/>
              </a:spcAft>
              <a:buSzPct val="100000"/>
              <a:defRPr/>
            </a:pPr>
            <a:endParaRPr sz="3000">
              <a:sym typeface="Arial"/>
            </a:endParaRPr>
          </a:p>
          <a:p>
            <a:pPr marL="457200" indent="-381000" eaLnBrk="1" fontAlgn="auto" hangingPunct="1">
              <a:spcBef>
                <a:spcPts val="600"/>
              </a:spcBef>
              <a:spcAft>
                <a:spcPts val="0"/>
              </a:spcAft>
              <a:buClr>
                <a:srgbClr val="000000"/>
              </a:buClr>
              <a:buSzPct val="166666"/>
              <a:buFont typeface="Arial"/>
              <a:buChar char="•"/>
              <a:defRPr/>
            </a:pPr>
            <a:r>
              <a:rPr lang="en" sz="2400">
                <a:sym typeface="Arial"/>
              </a:rPr>
              <a:t>Add a touch of voice.</a:t>
            </a:r>
          </a:p>
        </p:txBody>
      </p:sp>
      <p:sp>
        <p:nvSpPr>
          <p:cNvPr id="87043" name="Shape 248"/>
          <p:cNvSpPr txBox="1">
            <a:spLocks noGrp="1"/>
          </p:cNvSpPr>
          <p:nvPr>
            <p:ph type="body" idx="2"/>
          </p:nvPr>
        </p:nvSpPr>
        <p:spPr>
          <a:xfrm>
            <a:off x="4692650" y="1200150"/>
            <a:ext cx="3994150" cy="3725863"/>
          </a:xfrm>
        </p:spPr>
        <p:txBody>
          <a:bodyPr/>
          <a:lstStyle/>
          <a:p>
            <a:pPr marL="342900" indent="-152400" eaLnBrk="1" hangingPunct="1">
              <a:spcBef>
                <a:spcPts val="600"/>
              </a:spcBef>
            </a:pPr>
            <a:endParaRPr lang="en-US" sz="3000" smtClean="0">
              <a:latin typeface="Arial" charset="0"/>
              <a:cs typeface="Arial" charset="0"/>
            </a:endParaRPr>
          </a:p>
        </p:txBody>
      </p:sp>
      <p:sp>
        <p:nvSpPr>
          <p:cNvPr id="87044" name="Shape 249"/>
          <p:cNvSpPr>
            <a:spLocks noChangeArrowheads="1"/>
          </p:cNvSpPr>
          <p:nvPr/>
        </p:nvSpPr>
        <p:spPr bwMode="auto">
          <a:xfrm>
            <a:off x="4692650" y="1200150"/>
            <a:ext cx="3914775" cy="2552700"/>
          </a:xfrm>
          <a:prstGeom prst="rect">
            <a:avLst/>
          </a:prstGeom>
          <a:blipFill dpi="0" rotWithShape="1">
            <a:blip r:embed="rId3"/>
            <a:srcRect/>
            <a:stretch>
              <a:fillRect/>
            </a:stretch>
          </a:blipFill>
          <a:ln w="9525">
            <a:noFill/>
            <a:miter lim="800000"/>
            <a:headEnd/>
            <a:tailEnd/>
          </a:ln>
        </p:spPr>
        <p:txBody>
          <a:bodyPr/>
          <a:lstStyle/>
          <a:p>
            <a:endParaRPr lang="en-US"/>
          </a:p>
        </p:txBody>
      </p:sp>
    </p:spTree>
  </p:cSld>
  <p:clrMapOvr>
    <a:masterClrMapping/>
  </p:clrMapOvr>
  <p:transition spd="slow">
    <p:cut/>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hape 41"/>
          <p:cNvSpPr>
            <a:spLocks noChangeArrowheads="1"/>
          </p:cNvSpPr>
          <p:nvPr/>
        </p:nvSpPr>
        <p:spPr bwMode="auto">
          <a:xfrm>
            <a:off x="3233738" y="-549275"/>
            <a:ext cx="5654675" cy="5692775"/>
          </a:xfrm>
          <a:prstGeom prst="rect">
            <a:avLst/>
          </a:prstGeom>
          <a:blipFill dpi="0" rotWithShape="1">
            <a:blip r:embed="rId3"/>
            <a:srcRect/>
            <a:stretch>
              <a:fillRect/>
            </a:stretch>
          </a:blipFill>
          <a:ln w="9525">
            <a:noFill/>
            <a:miter lim="800000"/>
            <a:headEnd/>
            <a:tailEnd/>
          </a:ln>
        </p:spPr>
        <p:txBody>
          <a:bodyPr/>
          <a:lstStyle/>
          <a:p>
            <a:endParaRPr lang="en-US"/>
          </a:p>
        </p:txBody>
      </p:sp>
      <p:sp>
        <p:nvSpPr>
          <p:cNvPr id="15362" name="Shape 42"/>
          <p:cNvSpPr txBox="1">
            <a:spLocks noChangeArrowheads="1"/>
          </p:cNvSpPr>
          <p:nvPr/>
        </p:nvSpPr>
        <p:spPr bwMode="auto">
          <a:xfrm>
            <a:off x="374650" y="1327150"/>
            <a:ext cx="2447925" cy="1939925"/>
          </a:xfrm>
          <a:prstGeom prst="rect">
            <a:avLst/>
          </a:prstGeom>
          <a:noFill/>
          <a:ln w="9525">
            <a:noFill/>
            <a:miter lim="800000"/>
            <a:headEnd/>
            <a:tailEnd/>
          </a:ln>
        </p:spPr>
        <p:txBody>
          <a:bodyPr lIns="91425" tIns="91425" rIns="91425" bIns="91425"/>
          <a:lstStyle/>
          <a:p>
            <a:pPr algn="ctr"/>
            <a:r>
              <a:rPr lang="en-US" sz="2400"/>
              <a:t>Introducing</a:t>
            </a:r>
          </a:p>
          <a:p>
            <a:pPr algn="ctr"/>
            <a:r>
              <a:rPr lang="en-US" sz="2400" b="1"/>
              <a:t>THE BETTER ANSWER SANDWICH!</a:t>
            </a:r>
          </a:p>
        </p:txBody>
      </p:sp>
      <p:sp>
        <p:nvSpPr>
          <p:cNvPr id="15363" name="Shape 43"/>
          <p:cNvSpPr txBox="1">
            <a:spLocks noChangeArrowheads="1"/>
          </p:cNvSpPr>
          <p:nvPr/>
        </p:nvSpPr>
        <p:spPr bwMode="auto">
          <a:xfrm>
            <a:off x="231775" y="4514850"/>
            <a:ext cx="2911475" cy="284163"/>
          </a:xfrm>
          <a:prstGeom prst="rect">
            <a:avLst/>
          </a:prstGeom>
          <a:noFill/>
          <a:ln w="9525">
            <a:noFill/>
            <a:miter lim="800000"/>
            <a:headEnd/>
            <a:tailEnd/>
          </a:ln>
        </p:spPr>
        <p:txBody>
          <a:bodyPr lIns="91425" tIns="91425" rIns="91425" bIns="91425"/>
          <a:lstStyle/>
          <a:p>
            <a:pPr algn="ctr"/>
            <a:r>
              <a:rPr lang="en-US" sz="1000"/>
              <a:t>copyright 2009 by Ardith Davis Cole</a:t>
            </a:r>
          </a:p>
        </p:txBody>
      </p:sp>
    </p:spTree>
  </p:cSld>
  <p:clrMapOvr>
    <a:masterClrMapping/>
  </p:clrMapOvr>
  <p:transition spd="slow">
    <p:cut/>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89" name="Shape 254"/>
          <p:cNvSpPr txBox="1">
            <a:spLocks noGrp="1"/>
          </p:cNvSpPr>
          <p:nvPr>
            <p:ph type="title"/>
          </p:nvPr>
        </p:nvSpPr>
        <p:spPr>
          <a:xfrm>
            <a:off x="457200" y="206375"/>
            <a:ext cx="8229600" cy="857250"/>
          </a:xfrm>
        </p:spPr>
        <p:txBody>
          <a:bodyPr/>
          <a:lstStyle/>
          <a:p>
            <a:pPr eaLnBrk="1" hangingPunct="1">
              <a:buClr>
                <a:srgbClr val="000000"/>
              </a:buClr>
            </a:pPr>
            <a:r>
              <a:rPr lang="en-US" sz="3600" b="1" smtClean="0">
                <a:latin typeface="Arial" charset="0"/>
                <a:cs typeface="Arial" charset="0"/>
              </a:rPr>
              <a:t>A circular closing</a:t>
            </a:r>
          </a:p>
        </p:txBody>
      </p:sp>
      <p:sp>
        <p:nvSpPr>
          <p:cNvPr id="89090" name="Shape 255"/>
          <p:cNvSpPr txBox="1">
            <a:spLocks noGrp="1"/>
          </p:cNvSpPr>
          <p:nvPr>
            <p:ph type="body" idx="1"/>
          </p:nvPr>
        </p:nvSpPr>
        <p:spPr>
          <a:xfrm>
            <a:off x="457200" y="1200150"/>
            <a:ext cx="8229600" cy="3725863"/>
          </a:xfrm>
        </p:spPr>
        <p:txBody>
          <a:bodyPr/>
          <a:lstStyle/>
          <a:p>
            <a:pPr marL="342900" indent="-152400" eaLnBrk="1" hangingPunct="1">
              <a:spcBef>
                <a:spcPts val="600"/>
              </a:spcBef>
            </a:pPr>
            <a:r>
              <a:rPr lang="en-US" sz="3000" smtClean="0">
                <a:latin typeface="Arial" charset="0"/>
                <a:cs typeface="Arial" charset="0"/>
              </a:rPr>
              <a:t>Restate the restatement.</a:t>
            </a:r>
          </a:p>
          <a:p>
            <a:pPr marL="342900" indent="-152400" eaLnBrk="1" hangingPunct="1">
              <a:spcBef>
                <a:spcPts val="600"/>
              </a:spcBef>
            </a:pPr>
            <a:r>
              <a:rPr lang="en-US" sz="3000" smtClean="0">
                <a:latin typeface="Arial" charset="0"/>
                <a:cs typeface="Arial" charset="0"/>
              </a:rPr>
              <a:t>Start with “That is how/when/where/why/what…”</a:t>
            </a:r>
          </a:p>
          <a:p>
            <a:pPr marL="342900" indent="-152400" eaLnBrk="1" hangingPunct="1">
              <a:spcBef>
                <a:spcPts val="600"/>
              </a:spcBef>
            </a:pPr>
            <a:endParaRPr lang="en-US" sz="3000" smtClean="0">
              <a:latin typeface="Arial" charset="0"/>
              <a:cs typeface="Arial" charset="0"/>
            </a:endParaRPr>
          </a:p>
          <a:p>
            <a:pPr marL="342900" indent="-152400" eaLnBrk="1" hangingPunct="1">
              <a:spcBef>
                <a:spcPts val="600"/>
              </a:spcBef>
            </a:pPr>
            <a:r>
              <a:rPr lang="en-US" sz="3000" smtClean="0">
                <a:latin typeface="Arial" charset="0"/>
                <a:cs typeface="Arial" charset="0"/>
              </a:rPr>
              <a:t>“That is how Little Red Riding Hood knew the character in bed was not her grandmother.”</a:t>
            </a:r>
          </a:p>
        </p:txBody>
      </p:sp>
    </p:spTree>
  </p:cSld>
  <p:clrMapOvr>
    <a:masterClrMapping/>
  </p:clrMapOvr>
  <p:transition spd="slow">
    <p:cut/>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7" name="Shape 260"/>
          <p:cNvSpPr txBox="1">
            <a:spLocks noGrp="1"/>
          </p:cNvSpPr>
          <p:nvPr>
            <p:ph type="title"/>
          </p:nvPr>
        </p:nvSpPr>
        <p:spPr>
          <a:xfrm>
            <a:off x="457200" y="206375"/>
            <a:ext cx="8229600" cy="857250"/>
          </a:xfrm>
        </p:spPr>
        <p:txBody>
          <a:bodyPr/>
          <a:lstStyle/>
          <a:p>
            <a:pPr eaLnBrk="1" hangingPunct="1">
              <a:buClr>
                <a:srgbClr val="000000"/>
              </a:buClr>
            </a:pPr>
            <a:r>
              <a:rPr lang="en-US" sz="3600" b="1" smtClean="0">
                <a:latin typeface="Arial" charset="0"/>
                <a:cs typeface="Arial" charset="0"/>
              </a:rPr>
              <a:t>Add warrant</a:t>
            </a:r>
          </a:p>
        </p:txBody>
      </p:sp>
      <p:sp>
        <p:nvSpPr>
          <p:cNvPr id="261" name="Shape 261"/>
          <p:cNvSpPr txBox="1">
            <a:spLocks noGrp="1"/>
          </p:cNvSpPr>
          <p:nvPr>
            <p:ph type="body" idx="1"/>
          </p:nvPr>
        </p:nvSpPr>
        <p:spPr>
          <a:xfrm>
            <a:off x="457200" y="1200150"/>
            <a:ext cx="8229600" cy="3725863"/>
          </a:xfrm>
        </p:spPr>
        <p:txBody>
          <a:bodyPr>
            <a:noAutofit/>
          </a:bodyPr>
          <a:lstStyle/>
          <a:p>
            <a:pPr marL="342900" indent="-152400" eaLnBrk="1" fontAlgn="auto" hangingPunct="1">
              <a:spcBef>
                <a:spcPts val="600"/>
              </a:spcBef>
              <a:spcAft>
                <a:spcPts val="0"/>
              </a:spcAft>
              <a:buSzPct val="100000"/>
              <a:defRPr/>
            </a:pPr>
            <a:r>
              <a:rPr lang="en" sz="3000">
                <a:sym typeface="Arial"/>
              </a:rPr>
              <a:t>Drive home the point more forcefully. </a:t>
            </a:r>
          </a:p>
          <a:p>
            <a:pPr marL="342900" indent="-152400" eaLnBrk="1" fontAlgn="auto" hangingPunct="1">
              <a:spcBef>
                <a:spcPts val="600"/>
              </a:spcBef>
              <a:spcAft>
                <a:spcPts val="0"/>
              </a:spcAft>
              <a:buSzPct val="100000"/>
              <a:defRPr/>
            </a:pPr>
            <a:r>
              <a:rPr lang="en" sz="3000">
                <a:sym typeface="Arial"/>
              </a:rPr>
              <a:t>Explain why or how the evidence supports the claim.</a:t>
            </a:r>
          </a:p>
          <a:p>
            <a:pPr marL="457200" indent="-419100" eaLnBrk="1" fontAlgn="auto" hangingPunct="1">
              <a:spcBef>
                <a:spcPts val="600"/>
              </a:spcBef>
              <a:spcAft>
                <a:spcPts val="0"/>
              </a:spcAft>
              <a:buClr>
                <a:srgbClr val="000000"/>
              </a:buClr>
              <a:buSzPct val="166666"/>
              <a:buFont typeface="Arial"/>
              <a:buChar char="•"/>
              <a:defRPr/>
            </a:pPr>
            <a:r>
              <a:rPr lang="en" sz="3000">
                <a:sym typeface="Arial"/>
              </a:rPr>
              <a:t>Extend a definition.</a:t>
            </a:r>
          </a:p>
          <a:p>
            <a:pPr marL="457200" indent="-419100" eaLnBrk="1" fontAlgn="auto" hangingPunct="1">
              <a:spcBef>
                <a:spcPts val="600"/>
              </a:spcBef>
              <a:spcAft>
                <a:spcPts val="0"/>
              </a:spcAft>
              <a:buClr>
                <a:srgbClr val="000000"/>
              </a:buClr>
              <a:buSzPct val="166666"/>
              <a:buFont typeface="Arial"/>
              <a:buChar char="•"/>
              <a:defRPr/>
            </a:pPr>
            <a:r>
              <a:rPr lang="en" sz="3000">
                <a:sym typeface="Arial"/>
              </a:rPr>
              <a:t>Refer to a law or rule.</a:t>
            </a:r>
          </a:p>
          <a:p>
            <a:pPr marL="457200" indent="-419100" eaLnBrk="1" fontAlgn="auto" hangingPunct="1">
              <a:spcBef>
                <a:spcPts val="600"/>
              </a:spcBef>
              <a:spcAft>
                <a:spcPts val="0"/>
              </a:spcAft>
              <a:buClr>
                <a:srgbClr val="000000"/>
              </a:buClr>
              <a:buSzPct val="166666"/>
              <a:buFont typeface="Arial"/>
              <a:buChar char="•"/>
              <a:defRPr/>
            </a:pPr>
            <a:r>
              <a:rPr lang="en" sz="3000">
                <a:sym typeface="Arial"/>
              </a:rPr>
              <a:t>“As a rule,...”</a:t>
            </a:r>
          </a:p>
          <a:p>
            <a:pPr marL="342900" indent="-152400" eaLnBrk="1" fontAlgn="auto" hangingPunct="1">
              <a:spcBef>
                <a:spcPts val="600"/>
              </a:spcBef>
              <a:spcAft>
                <a:spcPts val="0"/>
              </a:spcAft>
              <a:buSzPct val="100000"/>
              <a:defRPr/>
            </a:pPr>
            <a:endParaRPr sz="3000">
              <a:sym typeface="Arial"/>
            </a:endParaRPr>
          </a:p>
        </p:txBody>
      </p:sp>
    </p:spTree>
  </p:cSld>
  <p:clrMapOvr>
    <a:masterClrMapping/>
  </p:clrMapOvr>
  <p:transition spd="slow">
    <p:cut/>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5" name="Shape 266"/>
          <p:cNvSpPr txBox="1">
            <a:spLocks noGrp="1"/>
          </p:cNvSpPr>
          <p:nvPr>
            <p:ph type="title"/>
          </p:nvPr>
        </p:nvSpPr>
        <p:spPr>
          <a:xfrm>
            <a:off x="457200" y="206375"/>
            <a:ext cx="8229600" cy="857250"/>
          </a:xfrm>
        </p:spPr>
        <p:txBody>
          <a:bodyPr/>
          <a:lstStyle/>
          <a:p>
            <a:pPr eaLnBrk="1" hangingPunct="1">
              <a:buClr>
                <a:srgbClr val="000000"/>
              </a:buClr>
            </a:pPr>
            <a:r>
              <a:rPr lang="en-US" sz="3600" b="1" smtClean="0">
                <a:latin typeface="Arial" charset="0"/>
                <a:cs typeface="Arial" charset="0"/>
              </a:rPr>
              <a:t>Add a touch of voice.</a:t>
            </a:r>
          </a:p>
        </p:txBody>
      </p:sp>
      <p:sp>
        <p:nvSpPr>
          <p:cNvPr id="267" name="Shape 267"/>
          <p:cNvSpPr txBox="1">
            <a:spLocks noGrp="1"/>
          </p:cNvSpPr>
          <p:nvPr>
            <p:ph type="body" idx="1"/>
          </p:nvPr>
        </p:nvSpPr>
        <p:spPr>
          <a:xfrm>
            <a:off x="457200" y="1200150"/>
            <a:ext cx="8229600" cy="3725863"/>
          </a:xfrm>
        </p:spPr>
        <p:txBody>
          <a:bodyPr>
            <a:noAutofit/>
          </a:bodyPr>
          <a:lstStyle/>
          <a:p>
            <a:pPr marL="457200" indent="-419100" eaLnBrk="1" fontAlgn="auto" hangingPunct="1">
              <a:lnSpc>
                <a:spcPct val="200000"/>
              </a:lnSpc>
              <a:spcBef>
                <a:spcPts val="600"/>
              </a:spcBef>
              <a:spcAft>
                <a:spcPts val="0"/>
              </a:spcAft>
              <a:buClr>
                <a:srgbClr val="000000"/>
              </a:buClr>
              <a:buSzPct val="166666"/>
              <a:buFont typeface="Arial"/>
              <a:buChar char="•"/>
              <a:defRPr/>
            </a:pPr>
            <a:r>
              <a:rPr lang="en" sz="3000">
                <a:sym typeface="Arial"/>
              </a:rPr>
              <a:t>Make connections.</a:t>
            </a:r>
          </a:p>
          <a:p>
            <a:pPr marL="457200" indent="-419100" eaLnBrk="1" fontAlgn="auto" hangingPunct="1">
              <a:lnSpc>
                <a:spcPct val="200000"/>
              </a:lnSpc>
              <a:spcBef>
                <a:spcPts val="600"/>
              </a:spcBef>
              <a:spcAft>
                <a:spcPts val="0"/>
              </a:spcAft>
              <a:buClr>
                <a:srgbClr val="000000"/>
              </a:buClr>
              <a:buSzPct val="166666"/>
              <a:buFont typeface="Arial"/>
              <a:buChar char="•"/>
              <a:defRPr/>
            </a:pPr>
            <a:r>
              <a:rPr lang="en" sz="3000">
                <a:sym typeface="Arial"/>
              </a:rPr>
              <a:t>Use humor.    </a:t>
            </a:r>
          </a:p>
          <a:p>
            <a:pPr marL="342900" indent="-152400" eaLnBrk="1" fontAlgn="auto" hangingPunct="1">
              <a:spcBef>
                <a:spcPts val="600"/>
              </a:spcBef>
              <a:spcAft>
                <a:spcPts val="0"/>
              </a:spcAft>
              <a:buSzPct val="100000"/>
              <a:defRPr/>
            </a:pPr>
            <a:endParaRPr sz="3000">
              <a:sym typeface="Arial"/>
            </a:endParaRPr>
          </a:p>
        </p:txBody>
      </p:sp>
    </p:spTree>
  </p:cSld>
  <p:clrMapOvr>
    <a:masterClrMapping/>
  </p:clrMapOvr>
  <p:transition spd="slow">
    <p:cut/>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3" name="Shape 272"/>
          <p:cNvSpPr>
            <a:spLocks noChangeArrowheads="1"/>
          </p:cNvSpPr>
          <p:nvPr/>
        </p:nvSpPr>
        <p:spPr bwMode="auto">
          <a:xfrm>
            <a:off x="0" y="0"/>
            <a:ext cx="4749800" cy="5322888"/>
          </a:xfrm>
          <a:prstGeom prst="rect">
            <a:avLst/>
          </a:prstGeom>
          <a:blipFill dpi="0" rotWithShape="1">
            <a:blip r:embed="rId3"/>
            <a:srcRect/>
            <a:stretch>
              <a:fillRect/>
            </a:stretch>
          </a:blipFill>
          <a:ln w="9525">
            <a:noFill/>
            <a:miter lim="800000"/>
            <a:headEnd/>
            <a:tailEnd/>
          </a:ln>
        </p:spPr>
        <p:txBody>
          <a:bodyPr/>
          <a:lstStyle/>
          <a:p>
            <a:endParaRPr lang="en-US"/>
          </a:p>
        </p:txBody>
      </p:sp>
      <p:sp>
        <p:nvSpPr>
          <p:cNvPr id="95234" name="Shape 273"/>
          <p:cNvSpPr txBox="1">
            <a:spLocks noChangeArrowheads="1"/>
          </p:cNvSpPr>
          <p:nvPr/>
        </p:nvSpPr>
        <p:spPr bwMode="auto">
          <a:xfrm>
            <a:off x="4902200" y="1706563"/>
            <a:ext cx="4197350" cy="3390900"/>
          </a:xfrm>
          <a:prstGeom prst="rect">
            <a:avLst/>
          </a:prstGeom>
          <a:noFill/>
          <a:ln w="9525">
            <a:noFill/>
            <a:miter lim="800000"/>
            <a:headEnd/>
            <a:tailEnd/>
          </a:ln>
        </p:spPr>
        <p:txBody>
          <a:bodyPr lIns="91425" tIns="91425" rIns="91425" bIns="91425"/>
          <a:lstStyle/>
          <a:p>
            <a:r>
              <a:rPr lang="en-US" sz="1800"/>
              <a:t>Conclusion with warrant:</a:t>
            </a:r>
          </a:p>
          <a:p>
            <a:endParaRPr lang="en-US"/>
          </a:p>
          <a:p>
            <a:r>
              <a:rPr lang="en-US" sz="1800"/>
              <a:t>As a rule, it is wise to pay attention to the dangers that strangers pose to small children. Little Red Riding Hood paid attention and realized the character in bed was not her grandmother--and it’s a good thing she did!</a:t>
            </a:r>
          </a:p>
        </p:txBody>
      </p:sp>
    </p:spTree>
  </p:cSld>
  <p:clrMapOvr>
    <a:masterClrMapping/>
  </p:clrMapOvr>
  <p:transition spd="slow">
    <p:cut/>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1" name="Shape 278"/>
          <p:cNvSpPr txBox="1">
            <a:spLocks noGrp="1"/>
          </p:cNvSpPr>
          <p:nvPr>
            <p:ph type="title"/>
          </p:nvPr>
        </p:nvSpPr>
        <p:spPr>
          <a:xfrm>
            <a:off x="457200" y="206375"/>
            <a:ext cx="8229600" cy="857250"/>
          </a:xfrm>
        </p:spPr>
        <p:txBody>
          <a:bodyPr/>
          <a:lstStyle/>
          <a:p>
            <a:pPr eaLnBrk="1" hangingPunct="1">
              <a:buClr>
                <a:srgbClr val="000000"/>
              </a:buClr>
            </a:pPr>
            <a:r>
              <a:rPr lang="en-US" sz="3600" b="1" smtClean="0">
                <a:latin typeface="Arial" charset="0"/>
                <a:cs typeface="Arial" charset="0"/>
              </a:rPr>
              <a:t>Time to practice</a:t>
            </a:r>
          </a:p>
        </p:txBody>
      </p:sp>
      <p:sp>
        <p:nvSpPr>
          <p:cNvPr id="97282" name="Shape 279"/>
          <p:cNvSpPr txBox="1">
            <a:spLocks noGrp="1"/>
          </p:cNvSpPr>
          <p:nvPr>
            <p:ph type="body" idx="1"/>
          </p:nvPr>
        </p:nvSpPr>
        <p:spPr>
          <a:xfrm>
            <a:off x="457200" y="1200150"/>
            <a:ext cx="8229600" cy="3725863"/>
          </a:xfrm>
        </p:spPr>
        <p:txBody>
          <a:bodyPr/>
          <a:lstStyle/>
          <a:p>
            <a:pPr marL="342900" indent="-152400" eaLnBrk="1" hangingPunct="1">
              <a:spcBef>
                <a:spcPts val="600"/>
              </a:spcBef>
            </a:pPr>
            <a:r>
              <a:rPr lang="en-US" sz="3000" smtClean="0">
                <a:latin typeface="Arial" charset="0"/>
                <a:cs typeface="Arial" charset="0"/>
              </a:rPr>
              <a:t>
“The City Mouse and the Country Mouse”</a:t>
            </a:r>
          </a:p>
          <a:p>
            <a:pPr marL="342900" indent="-152400" eaLnBrk="1" hangingPunct="1">
              <a:spcBef>
                <a:spcPts val="600"/>
              </a:spcBef>
            </a:pPr>
            <a:endParaRPr lang="en-US" sz="3000" smtClean="0">
              <a:latin typeface="Arial" charset="0"/>
              <a:cs typeface="Arial" charset="0"/>
            </a:endParaRPr>
          </a:p>
          <a:p>
            <a:pPr marL="342900" indent="-152400" eaLnBrk="1" hangingPunct="1">
              <a:spcBef>
                <a:spcPts val="600"/>
              </a:spcBef>
            </a:pPr>
            <a:r>
              <a:rPr lang="en-US" sz="3000" smtClean="0">
                <a:latin typeface="Arial" charset="0"/>
                <a:cs typeface="Arial" charset="0"/>
              </a:rPr>
              <a:t>Select a prompt and use Better Answer Protocol to respond. Share response with your partner.</a:t>
            </a:r>
          </a:p>
          <a:p>
            <a:pPr marL="342900" indent="-152400" eaLnBrk="1" hangingPunct="1">
              <a:spcBef>
                <a:spcPts val="600"/>
              </a:spcBef>
            </a:pPr>
            <a:endParaRPr lang="en-US" sz="3000" smtClean="0">
              <a:latin typeface="Arial" charset="0"/>
              <a:cs typeface="Arial" charset="0"/>
            </a:endParaRPr>
          </a:p>
        </p:txBody>
      </p:sp>
    </p:spTree>
  </p:cSld>
  <p:clrMapOvr>
    <a:masterClrMapping/>
  </p:clrMapOvr>
  <p:transition spd="slow">
    <p:cut/>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29" name="Shape 284"/>
          <p:cNvSpPr txBox="1">
            <a:spLocks noGrp="1"/>
          </p:cNvSpPr>
          <p:nvPr>
            <p:ph type="title"/>
          </p:nvPr>
        </p:nvSpPr>
        <p:spPr>
          <a:xfrm>
            <a:off x="457200" y="206375"/>
            <a:ext cx="8229600" cy="857250"/>
          </a:xfrm>
        </p:spPr>
        <p:txBody>
          <a:bodyPr/>
          <a:lstStyle/>
          <a:p>
            <a:pPr eaLnBrk="1" hangingPunct="1">
              <a:buClr>
                <a:srgbClr val="000000"/>
              </a:buClr>
            </a:pPr>
            <a:r>
              <a:rPr lang="en-US" sz="3600" b="1" smtClean="0">
                <a:latin typeface="Arial" charset="0"/>
                <a:cs typeface="Arial" charset="0"/>
              </a:rPr>
              <a:t>Closure</a:t>
            </a:r>
          </a:p>
        </p:txBody>
      </p:sp>
      <p:sp>
        <p:nvSpPr>
          <p:cNvPr id="99330" name="Shape 285"/>
          <p:cNvSpPr txBox="1">
            <a:spLocks noGrp="1"/>
          </p:cNvSpPr>
          <p:nvPr>
            <p:ph type="body" idx="1"/>
          </p:nvPr>
        </p:nvSpPr>
        <p:spPr>
          <a:xfrm>
            <a:off x="457200" y="1200150"/>
            <a:ext cx="3994150" cy="3725863"/>
          </a:xfrm>
        </p:spPr>
        <p:txBody>
          <a:bodyPr/>
          <a:lstStyle/>
          <a:p>
            <a:pPr marL="342900" indent="-152400" eaLnBrk="1" hangingPunct="1">
              <a:spcBef>
                <a:spcPts val="600"/>
              </a:spcBef>
            </a:pPr>
            <a:r>
              <a:rPr lang="en-US" sz="2400" smtClean="0">
                <a:solidFill>
                  <a:srgbClr val="4A86E8"/>
                </a:solidFill>
                <a:latin typeface="Arial" charset="0"/>
                <a:cs typeface="Arial" charset="0"/>
              </a:rPr>
              <a:t>BETTER ANSWERS</a:t>
            </a:r>
          </a:p>
          <a:p>
            <a:pPr marL="342900" indent="-152400" eaLnBrk="1" hangingPunct="1">
              <a:spcBef>
                <a:spcPts val="600"/>
              </a:spcBef>
            </a:pPr>
            <a:endParaRPr lang="en-US" sz="3000" smtClean="0">
              <a:latin typeface="Arial" charset="0"/>
              <a:cs typeface="Arial" charset="0"/>
            </a:endParaRPr>
          </a:p>
          <a:p>
            <a:pPr marL="342900" indent="-152400" eaLnBrk="1" hangingPunct="1">
              <a:spcBef>
                <a:spcPts val="600"/>
              </a:spcBef>
              <a:buClr>
                <a:srgbClr val="000000"/>
              </a:buClr>
              <a:buSzPct val="46000"/>
            </a:pPr>
            <a:r>
              <a:rPr lang="en-US" sz="2400" smtClean="0">
                <a:solidFill>
                  <a:srgbClr val="4A86E8"/>
                </a:solidFill>
                <a:latin typeface="Arial" charset="0"/>
                <a:cs typeface="Arial" charset="0"/>
              </a:rPr>
              <a:t>1. Develop an introduction.</a:t>
            </a:r>
          </a:p>
          <a:p>
            <a:pPr marL="342900" indent="-152400" eaLnBrk="1" hangingPunct="1">
              <a:spcBef>
                <a:spcPts val="600"/>
              </a:spcBef>
              <a:buClr>
                <a:srgbClr val="000000"/>
              </a:buClr>
              <a:buSzPct val="46000"/>
            </a:pPr>
            <a:r>
              <a:rPr lang="en-US" sz="2400" smtClean="0">
                <a:solidFill>
                  <a:srgbClr val="4A86E8"/>
                </a:solidFill>
                <a:latin typeface="Arial" charset="0"/>
                <a:cs typeface="Arial" charset="0"/>
              </a:rPr>
              <a:t>  	• Restate the question.</a:t>
            </a:r>
          </a:p>
          <a:p>
            <a:pPr marL="342900" indent="-152400" eaLnBrk="1" hangingPunct="1">
              <a:spcBef>
                <a:spcPts val="600"/>
              </a:spcBef>
              <a:buClr>
                <a:srgbClr val="000000"/>
              </a:buClr>
              <a:buSzPct val="46000"/>
            </a:pPr>
            <a:r>
              <a:rPr lang="en-US" sz="2400" smtClean="0">
                <a:solidFill>
                  <a:srgbClr val="4A86E8"/>
                </a:solidFill>
                <a:latin typeface="Arial" charset="0"/>
                <a:cs typeface="Arial" charset="0"/>
              </a:rPr>
              <a:t>  	• Develop a gist answer.</a:t>
            </a:r>
          </a:p>
          <a:p>
            <a:pPr marL="342900" indent="-152400" eaLnBrk="1" hangingPunct="1">
              <a:spcBef>
                <a:spcPts val="600"/>
              </a:spcBef>
              <a:buClr>
                <a:srgbClr val="000000"/>
              </a:buClr>
              <a:buSzPct val="46000"/>
            </a:pPr>
            <a:r>
              <a:rPr lang="en-US" sz="2400" smtClean="0">
                <a:solidFill>
                  <a:srgbClr val="4A86E8"/>
                </a:solidFill>
                <a:latin typeface="Arial" charset="0"/>
                <a:cs typeface="Arial" charset="0"/>
              </a:rPr>
              <a:t>2. Build a body of details.</a:t>
            </a:r>
          </a:p>
          <a:p>
            <a:pPr marL="342900" indent="-152400" eaLnBrk="1" hangingPunct="1">
              <a:spcBef>
                <a:spcPts val="600"/>
              </a:spcBef>
              <a:buClr>
                <a:srgbClr val="000000"/>
              </a:buClr>
              <a:buSzPct val="46000"/>
            </a:pPr>
            <a:r>
              <a:rPr lang="en-US" sz="2400" smtClean="0">
                <a:solidFill>
                  <a:srgbClr val="4A86E8"/>
                </a:solidFill>
                <a:latin typeface="Arial" charset="0"/>
                <a:cs typeface="Arial" charset="0"/>
              </a:rPr>
              <a:t>3. Draw a conclusion.</a:t>
            </a:r>
          </a:p>
          <a:p>
            <a:pPr marL="342900" indent="-152400" eaLnBrk="1" hangingPunct="1">
              <a:spcBef>
                <a:spcPts val="600"/>
              </a:spcBef>
            </a:pPr>
            <a:endParaRPr lang="en-US" sz="3000" smtClean="0">
              <a:latin typeface="Arial" charset="0"/>
              <a:cs typeface="Arial" charset="0"/>
            </a:endParaRPr>
          </a:p>
        </p:txBody>
      </p:sp>
      <p:sp>
        <p:nvSpPr>
          <p:cNvPr id="99331" name="Shape 286"/>
          <p:cNvSpPr txBox="1">
            <a:spLocks noGrp="1"/>
          </p:cNvSpPr>
          <p:nvPr>
            <p:ph type="body" idx="2"/>
          </p:nvPr>
        </p:nvSpPr>
        <p:spPr>
          <a:xfrm>
            <a:off x="4692650" y="1200150"/>
            <a:ext cx="3994150" cy="3725863"/>
          </a:xfrm>
        </p:spPr>
        <p:txBody>
          <a:bodyPr/>
          <a:lstStyle/>
          <a:p>
            <a:pPr marL="342900" indent="-152400" eaLnBrk="1" hangingPunct="1">
              <a:spcBef>
                <a:spcPts val="600"/>
              </a:spcBef>
            </a:pPr>
            <a:r>
              <a:rPr lang="en-US" sz="2400" smtClean="0">
                <a:latin typeface="Arial" charset="0"/>
                <a:cs typeface="Arial" charset="0"/>
              </a:rPr>
              <a:t>Using the Better Answer Protocol, respond to the following prompt.</a:t>
            </a:r>
          </a:p>
          <a:p>
            <a:pPr marL="342900" indent="-152400" eaLnBrk="1" hangingPunct="1">
              <a:spcBef>
                <a:spcPts val="600"/>
              </a:spcBef>
            </a:pPr>
            <a:endParaRPr lang="en-US" sz="3000" smtClean="0">
              <a:latin typeface="Arial" charset="0"/>
              <a:cs typeface="Arial" charset="0"/>
            </a:endParaRPr>
          </a:p>
          <a:p>
            <a:pPr marL="342900" indent="-152400" eaLnBrk="1" hangingPunct="1">
              <a:spcBef>
                <a:spcPts val="600"/>
              </a:spcBef>
            </a:pPr>
            <a:r>
              <a:rPr lang="en-US" sz="2400" i="1" smtClean="0">
                <a:latin typeface="Arial" charset="0"/>
                <a:cs typeface="Arial" charset="0"/>
              </a:rPr>
              <a:t>Explain how the Better Answer Protocol is a mini argument.</a:t>
            </a:r>
          </a:p>
        </p:txBody>
      </p:sp>
    </p:spTree>
  </p:cSld>
  <p:clrMapOvr>
    <a:masterClrMapping/>
  </p:clrMapOvr>
  <p:transition spd="slow">
    <p:cut/>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7" name="Shape 291"/>
          <p:cNvSpPr txBox="1">
            <a:spLocks noGrp="1"/>
          </p:cNvSpPr>
          <p:nvPr>
            <p:ph type="title"/>
          </p:nvPr>
        </p:nvSpPr>
        <p:spPr>
          <a:xfrm>
            <a:off x="457200" y="206375"/>
            <a:ext cx="8229600" cy="857250"/>
          </a:xfrm>
        </p:spPr>
        <p:txBody>
          <a:bodyPr/>
          <a:lstStyle/>
          <a:p>
            <a:pPr eaLnBrk="1" hangingPunct="1">
              <a:buClr>
                <a:srgbClr val="000000"/>
              </a:buClr>
            </a:pPr>
            <a:r>
              <a:rPr lang="en-US" sz="3600" b="1" smtClean="0">
                <a:latin typeface="Arial" charset="0"/>
                <a:cs typeface="Arial" charset="0"/>
              </a:rPr>
              <a:t>Business</a:t>
            </a:r>
          </a:p>
        </p:txBody>
      </p:sp>
      <p:sp>
        <p:nvSpPr>
          <p:cNvPr id="101378" name="Shape 292"/>
          <p:cNvSpPr txBox="1">
            <a:spLocks noGrp="1"/>
          </p:cNvSpPr>
          <p:nvPr>
            <p:ph type="body" idx="1"/>
          </p:nvPr>
        </p:nvSpPr>
        <p:spPr>
          <a:xfrm>
            <a:off x="457200" y="1200150"/>
            <a:ext cx="8229600" cy="3725863"/>
          </a:xfrm>
        </p:spPr>
        <p:txBody>
          <a:bodyPr/>
          <a:lstStyle/>
          <a:p>
            <a:pPr marL="342900" indent="-152400" eaLnBrk="1" hangingPunct="1">
              <a:spcBef>
                <a:spcPts val="600"/>
              </a:spcBef>
            </a:pPr>
            <a:r>
              <a:rPr lang="en-US" sz="2800" smtClean="0">
                <a:latin typeface="Arial" charset="0"/>
                <a:cs typeface="Arial" charset="0"/>
              </a:rPr>
              <a:t>For our next session, please bring samples of student work from this semester. These should be samples of work that makes you wonder—because it is really good, really off-target, really puzzling, really different, really challenging, etc.</a:t>
            </a:r>
          </a:p>
          <a:p>
            <a:pPr marL="342900" indent="-152400" eaLnBrk="1" hangingPunct="1">
              <a:spcBef>
                <a:spcPts val="600"/>
              </a:spcBef>
              <a:buClr>
                <a:srgbClr val="000000"/>
              </a:buClr>
              <a:buSzPct val="39000"/>
            </a:pPr>
            <a:r>
              <a:rPr lang="en-US" sz="2800" smtClean="0">
                <a:latin typeface="Arial" charset="0"/>
                <a:cs typeface="Arial" charset="0"/>
              </a:rPr>
              <a:t>If possible, also bring in the assignment sheet</a:t>
            </a:r>
          </a:p>
          <a:p>
            <a:pPr marL="342900" indent="-152400" eaLnBrk="1" hangingPunct="1">
              <a:spcBef>
                <a:spcPts val="600"/>
              </a:spcBef>
            </a:pPr>
            <a:endParaRPr lang="en-US" sz="3000" smtClean="0">
              <a:latin typeface="Arial" charset="0"/>
              <a:cs typeface="Arial" charset="0"/>
            </a:endParaRPr>
          </a:p>
        </p:txBody>
      </p:sp>
      <p:sp>
        <p:nvSpPr>
          <p:cNvPr id="101379" name="Shape 293"/>
          <p:cNvSpPr>
            <a:spLocks noChangeArrowheads="1"/>
          </p:cNvSpPr>
          <p:nvPr/>
        </p:nvSpPr>
        <p:spPr bwMode="auto">
          <a:xfrm>
            <a:off x="6496050" y="3979863"/>
            <a:ext cx="2647950" cy="1163637"/>
          </a:xfrm>
          <a:prstGeom prst="rect">
            <a:avLst/>
          </a:prstGeom>
          <a:blipFill dpi="0" rotWithShape="1">
            <a:blip r:embed="rId3"/>
            <a:srcRect/>
            <a:stretch>
              <a:fillRect/>
            </a:stretch>
          </a:blipFill>
          <a:ln w="9525">
            <a:noFill/>
            <a:miter lim="800000"/>
            <a:headEnd/>
            <a:tailEnd/>
          </a:ln>
        </p:spPr>
        <p:txBody>
          <a:bodyPr/>
          <a:lstStyle/>
          <a:p>
            <a:endParaRPr lang="en-US"/>
          </a:p>
        </p:txBody>
      </p:sp>
    </p:spTree>
  </p:cSld>
  <p:clrMapOvr>
    <a:masterClrMapping/>
  </p:clrMapOvr>
  <p:transition spd="slow">
    <p:cut/>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5" name="Shape 298"/>
          <p:cNvSpPr txBox="1">
            <a:spLocks noGrp="1"/>
          </p:cNvSpPr>
          <p:nvPr>
            <p:ph type="title"/>
          </p:nvPr>
        </p:nvSpPr>
        <p:spPr>
          <a:xfrm>
            <a:off x="457200" y="206375"/>
            <a:ext cx="8229600" cy="857250"/>
          </a:xfrm>
        </p:spPr>
        <p:txBody>
          <a:bodyPr/>
          <a:lstStyle/>
          <a:p>
            <a:pPr eaLnBrk="1" hangingPunct="1">
              <a:buClr>
                <a:srgbClr val="000000"/>
              </a:buClr>
            </a:pPr>
            <a:r>
              <a:rPr lang="en-US" sz="3600" b="1" smtClean="0">
                <a:latin typeface="Arial" charset="0"/>
                <a:cs typeface="Arial" charset="0"/>
              </a:rPr>
              <a:t>More Business</a:t>
            </a:r>
          </a:p>
        </p:txBody>
      </p:sp>
      <p:sp>
        <p:nvSpPr>
          <p:cNvPr id="299" name="Shape 299"/>
          <p:cNvSpPr txBox="1">
            <a:spLocks noGrp="1"/>
          </p:cNvSpPr>
          <p:nvPr>
            <p:ph type="body" idx="1"/>
          </p:nvPr>
        </p:nvSpPr>
        <p:spPr>
          <a:xfrm>
            <a:off x="457200" y="1200150"/>
            <a:ext cx="8229600" cy="3725863"/>
          </a:xfrm>
        </p:spPr>
        <p:txBody>
          <a:bodyPr>
            <a:noAutofit/>
          </a:bodyPr>
          <a:lstStyle/>
          <a:p>
            <a:pPr marL="457200" indent="-431800" eaLnBrk="1" fontAlgn="auto" hangingPunct="1">
              <a:lnSpc>
                <a:spcPct val="115000"/>
              </a:lnSpc>
              <a:spcBef>
                <a:spcPts val="600"/>
              </a:spcBef>
              <a:spcAft>
                <a:spcPts val="0"/>
              </a:spcAft>
              <a:buClr>
                <a:srgbClr val="000000"/>
              </a:buClr>
              <a:buSzPct val="166666"/>
              <a:buFont typeface="Arial"/>
              <a:buChar char="•"/>
              <a:defRPr/>
            </a:pPr>
            <a:r>
              <a:rPr lang="en" sz="3200">
                <a:solidFill>
                  <a:schemeClr val="dk1"/>
                </a:solidFill>
                <a:sym typeface="Arial"/>
              </a:rPr>
              <a:t>Research consent forms</a:t>
            </a:r>
          </a:p>
          <a:p>
            <a:pPr marL="457200" indent="-431800" eaLnBrk="1" fontAlgn="auto" hangingPunct="1">
              <a:lnSpc>
                <a:spcPct val="115000"/>
              </a:lnSpc>
              <a:spcBef>
                <a:spcPts val="600"/>
              </a:spcBef>
              <a:spcAft>
                <a:spcPts val="0"/>
              </a:spcAft>
              <a:buClr>
                <a:srgbClr val="000000"/>
              </a:buClr>
              <a:buSzPct val="166666"/>
              <a:buFont typeface="Arial"/>
              <a:buChar char="•"/>
              <a:defRPr/>
            </a:pPr>
            <a:r>
              <a:rPr lang="en" sz="3200">
                <a:solidFill>
                  <a:schemeClr val="dk1"/>
                </a:solidFill>
                <a:sym typeface="Arial"/>
              </a:rPr>
              <a:t>Mentor Lesson Sign ups</a:t>
            </a:r>
          </a:p>
          <a:p>
            <a:pPr marL="457200" indent="-431800" eaLnBrk="1" fontAlgn="auto" hangingPunct="1">
              <a:lnSpc>
                <a:spcPct val="115000"/>
              </a:lnSpc>
              <a:spcBef>
                <a:spcPts val="600"/>
              </a:spcBef>
              <a:spcAft>
                <a:spcPts val="0"/>
              </a:spcAft>
              <a:buClr>
                <a:srgbClr val="000000"/>
              </a:buClr>
              <a:buSzPct val="166666"/>
              <a:buFont typeface="Arial"/>
              <a:buChar char="•"/>
              <a:defRPr/>
            </a:pPr>
            <a:r>
              <a:rPr lang="en" sz="3200">
                <a:solidFill>
                  <a:schemeClr val="dk1"/>
                </a:solidFill>
                <a:sym typeface="Arial"/>
              </a:rPr>
              <a:t>Write to Learn opportunity</a:t>
            </a:r>
          </a:p>
          <a:p>
            <a:pPr marL="457200" indent="-431800" eaLnBrk="1" fontAlgn="auto" hangingPunct="1">
              <a:lnSpc>
                <a:spcPct val="115000"/>
              </a:lnSpc>
              <a:spcBef>
                <a:spcPts val="600"/>
              </a:spcBef>
              <a:spcAft>
                <a:spcPts val="0"/>
              </a:spcAft>
              <a:buClr>
                <a:srgbClr val="000000"/>
              </a:buClr>
              <a:buSzPct val="166666"/>
              <a:buFont typeface="Arial"/>
              <a:buChar char="•"/>
              <a:defRPr/>
            </a:pPr>
            <a:r>
              <a:rPr lang="en" sz="3200">
                <a:solidFill>
                  <a:schemeClr val="dk1"/>
                </a:solidFill>
                <a:sym typeface="Arial"/>
              </a:rPr>
              <a:t>Door Prizes!!</a:t>
            </a:r>
          </a:p>
          <a:p>
            <a:pPr marL="342900" indent="-152400" eaLnBrk="1" fontAlgn="auto" hangingPunct="1">
              <a:spcBef>
                <a:spcPts val="600"/>
              </a:spcBef>
              <a:spcAft>
                <a:spcPts val="0"/>
              </a:spcAft>
              <a:buSzPct val="100000"/>
              <a:defRPr/>
            </a:pPr>
            <a:endParaRPr sz="3000">
              <a:sym typeface="Arial"/>
            </a:endParaRPr>
          </a:p>
        </p:txBody>
      </p:sp>
      <p:sp>
        <p:nvSpPr>
          <p:cNvPr id="103427" name="Shape 300"/>
          <p:cNvSpPr>
            <a:spLocks noChangeArrowheads="1"/>
          </p:cNvSpPr>
          <p:nvPr/>
        </p:nvSpPr>
        <p:spPr bwMode="auto">
          <a:xfrm>
            <a:off x="6397625" y="3937000"/>
            <a:ext cx="2746375" cy="1206500"/>
          </a:xfrm>
          <a:prstGeom prst="rect">
            <a:avLst/>
          </a:prstGeom>
          <a:blipFill dpi="0" rotWithShape="1">
            <a:blip r:embed="rId3"/>
            <a:srcRect/>
            <a:stretch>
              <a:fillRect/>
            </a:stretch>
          </a:blipFill>
          <a:ln w="9525">
            <a:noFill/>
            <a:miter lim="800000"/>
            <a:headEnd/>
            <a:tailEnd/>
          </a:ln>
        </p:spPr>
        <p:txBody>
          <a:bodyPr/>
          <a:lstStyle/>
          <a:p>
            <a:endParaRPr lang="en-US"/>
          </a:p>
        </p:txBody>
      </p:sp>
    </p:spTree>
  </p:cSld>
  <p:clrMapOvr>
    <a:masterClrMapping/>
  </p:clrMapOvr>
  <p:transition spd="slow">
    <p:cut/>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3" name="Shape 305"/>
          <p:cNvSpPr txBox="1">
            <a:spLocks noGrp="1"/>
          </p:cNvSpPr>
          <p:nvPr>
            <p:ph type="title"/>
          </p:nvPr>
        </p:nvSpPr>
        <p:spPr>
          <a:xfrm>
            <a:off x="457200" y="206375"/>
            <a:ext cx="8229600" cy="857250"/>
          </a:xfrm>
        </p:spPr>
        <p:txBody>
          <a:bodyPr/>
          <a:lstStyle/>
          <a:p>
            <a:pPr eaLnBrk="1" hangingPunct="1">
              <a:buClr>
                <a:srgbClr val="000000"/>
              </a:buClr>
            </a:pPr>
            <a:r>
              <a:rPr lang="en-US" sz="3600" b="1" smtClean="0">
                <a:latin typeface="Arial" charset="0"/>
                <a:cs typeface="Arial" charset="0"/>
              </a:rPr>
              <a:t>Final Business</a:t>
            </a:r>
          </a:p>
        </p:txBody>
      </p:sp>
      <p:sp>
        <p:nvSpPr>
          <p:cNvPr id="105474" name="Shape 306"/>
          <p:cNvSpPr txBox="1">
            <a:spLocks noGrp="1"/>
          </p:cNvSpPr>
          <p:nvPr>
            <p:ph type="body" idx="1"/>
          </p:nvPr>
        </p:nvSpPr>
        <p:spPr>
          <a:xfrm>
            <a:off x="457200" y="1200150"/>
            <a:ext cx="8229600" cy="3725863"/>
          </a:xfrm>
        </p:spPr>
        <p:txBody>
          <a:bodyPr/>
          <a:lstStyle/>
          <a:p>
            <a:pPr marL="342900" indent="-152400" eaLnBrk="1" hangingPunct="1">
              <a:spcBef>
                <a:spcPts val="600"/>
              </a:spcBef>
              <a:buClr>
                <a:srgbClr val="000000"/>
              </a:buClr>
              <a:buSzPct val="34000"/>
            </a:pPr>
            <a:r>
              <a:rPr lang="en-US" sz="3200" smtClean="0">
                <a:latin typeface="Arial" charset="0"/>
                <a:cs typeface="Arial" charset="0"/>
              </a:rPr>
              <a:t>Feedback forms</a:t>
            </a:r>
          </a:p>
          <a:p>
            <a:pPr marL="342900" indent="-152400" eaLnBrk="1" hangingPunct="1">
              <a:spcBef>
                <a:spcPts val="600"/>
              </a:spcBef>
            </a:pPr>
            <a:endParaRPr lang="en-US" sz="3000" smtClean="0">
              <a:latin typeface="Arial" charset="0"/>
              <a:cs typeface="Arial" charset="0"/>
            </a:endParaRPr>
          </a:p>
          <a:p>
            <a:pPr marL="342900" indent="-152400" eaLnBrk="1" hangingPunct="1">
              <a:spcBef>
                <a:spcPts val="600"/>
              </a:spcBef>
              <a:buClr>
                <a:srgbClr val="000000"/>
              </a:buClr>
              <a:buSzPct val="34000"/>
            </a:pPr>
            <a:r>
              <a:rPr lang="en-US" sz="3200" smtClean="0">
                <a:latin typeface="Arial" charset="0"/>
                <a:cs typeface="Arial" charset="0"/>
              </a:rPr>
              <a:t>Next Session: Jan 20, 1:00-3:00</a:t>
            </a:r>
          </a:p>
          <a:p>
            <a:pPr marL="342900" indent="-152400" eaLnBrk="1" hangingPunct="1">
              <a:spcBef>
                <a:spcPts val="600"/>
              </a:spcBef>
            </a:pPr>
            <a:endParaRPr lang="en-US" sz="3000" smtClean="0">
              <a:latin typeface="Arial" charset="0"/>
              <a:cs typeface="Arial" charset="0"/>
            </a:endParaRPr>
          </a:p>
        </p:txBody>
      </p:sp>
      <p:sp>
        <p:nvSpPr>
          <p:cNvPr id="105475" name="Shape 307"/>
          <p:cNvSpPr>
            <a:spLocks noChangeArrowheads="1"/>
          </p:cNvSpPr>
          <p:nvPr/>
        </p:nvSpPr>
        <p:spPr bwMode="auto">
          <a:xfrm>
            <a:off x="6400800" y="3938588"/>
            <a:ext cx="2743200" cy="1204912"/>
          </a:xfrm>
          <a:prstGeom prst="rect">
            <a:avLst/>
          </a:prstGeom>
          <a:blipFill dpi="0" rotWithShape="1">
            <a:blip r:embed="rId3"/>
            <a:srcRect/>
            <a:stretch>
              <a:fillRect/>
            </a:stretch>
          </a:blipFill>
          <a:ln w="9525">
            <a:noFill/>
            <a:miter lim="800000"/>
            <a:headEnd/>
            <a:tailEnd/>
          </a:ln>
        </p:spPr>
        <p:txBody>
          <a:bodyPr/>
          <a:lstStyle/>
          <a:p>
            <a:endParaRPr lang="en-US"/>
          </a:p>
        </p:txBody>
      </p:sp>
    </p:spTree>
  </p:cSld>
  <p:clrMapOvr>
    <a:masterClrMapping/>
  </p:clrMapOvr>
  <p:transition spd="slow">
    <p:cut/>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Shape 48"/>
          <p:cNvSpPr txBox="1">
            <a:spLocks noGrp="1"/>
          </p:cNvSpPr>
          <p:nvPr>
            <p:ph type="title"/>
          </p:nvPr>
        </p:nvSpPr>
        <p:spPr>
          <a:xfrm>
            <a:off x="457200" y="206375"/>
            <a:ext cx="8229600" cy="857250"/>
          </a:xfrm>
        </p:spPr>
        <p:txBody>
          <a:bodyPr/>
          <a:lstStyle/>
          <a:p>
            <a:pPr eaLnBrk="1" hangingPunct="1">
              <a:buClr>
                <a:srgbClr val="000000"/>
              </a:buClr>
            </a:pPr>
            <a:r>
              <a:rPr lang="en-US" sz="3600" b="1" smtClean="0">
                <a:latin typeface="Arial" charset="0"/>
                <a:cs typeface="Arial" charset="0"/>
              </a:rPr>
              <a:t>Goal of this lesson</a:t>
            </a:r>
          </a:p>
        </p:txBody>
      </p:sp>
      <p:sp>
        <p:nvSpPr>
          <p:cNvPr id="17410" name="Shape 49"/>
          <p:cNvSpPr txBox="1">
            <a:spLocks noGrp="1"/>
          </p:cNvSpPr>
          <p:nvPr>
            <p:ph type="body" idx="1"/>
          </p:nvPr>
        </p:nvSpPr>
        <p:spPr>
          <a:xfrm>
            <a:off x="457200" y="1200150"/>
            <a:ext cx="8229600" cy="3725863"/>
          </a:xfrm>
        </p:spPr>
        <p:txBody>
          <a:bodyPr/>
          <a:lstStyle/>
          <a:p>
            <a:pPr marL="342900" indent="-152400" eaLnBrk="1" hangingPunct="1">
              <a:spcBef>
                <a:spcPts val="600"/>
              </a:spcBef>
            </a:pPr>
            <a:r>
              <a:rPr lang="en-US" sz="3000" smtClean="0">
                <a:latin typeface="Arial" charset="0"/>
                <a:cs typeface="Arial" charset="0"/>
              </a:rPr>
              <a:t>to learn enough about the Better Answer Protocol to use it with students</a:t>
            </a:r>
          </a:p>
          <a:p>
            <a:pPr marL="342900" indent="-152400" eaLnBrk="1" hangingPunct="1">
              <a:spcBef>
                <a:spcPts val="600"/>
              </a:spcBef>
            </a:pPr>
            <a:endParaRPr lang="en-US" sz="3000" smtClean="0">
              <a:latin typeface="Arial" charset="0"/>
              <a:cs typeface="Arial" charset="0"/>
            </a:endParaRPr>
          </a:p>
          <a:p>
            <a:pPr marL="342900" indent="-152400" eaLnBrk="1" hangingPunct="1">
              <a:spcBef>
                <a:spcPts val="600"/>
              </a:spcBef>
              <a:buClr>
                <a:srgbClr val="000000"/>
              </a:buClr>
              <a:buSzPct val="46000"/>
            </a:pPr>
            <a:r>
              <a:rPr lang="en-US" sz="2400" smtClean="0">
                <a:solidFill>
                  <a:srgbClr val="4A86E8"/>
                </a:solidFill>
                <a:latin typeface="Arial" charset="0"/>
                <a:cs typeface="Arial" charset="0"/>
              </a:rPr>
              <a:t>1. Develop an introduction. (Make a claim.)</a:t>
            </a:r>
          </a:p>
          <a:p>
            <a:pPr marL="342900" indent="-152400" eaLnBrk="1" hangingPunct="1">
              <a:spcBef>
                <a:spcPts val="600"/>
              </a:spcBef>
              <a:buClr>
                <a:srgbClr val="000000"/>
              </a:buClr>
              <a:buSzPct val="46000"/>
            </a:pPr>
            <a:r>
              <a:rPr lang="en-US" sz="2400" smtClean="0">
                <a:solidFill>
                  <a:srgbClr val="4A86E8"/>
                </a:solidFill>
                <a:latin typeface="Arial" charset="0"/>
                <a:cs typeface="Arial" charset="0"/>
              </a:rPr>
              <a:t>  	• Restate the question.</a:t>
            </a:r>
          </a:p>
          <a:p>
            <a:pPr marL="342900" indent="-152400" eaLnBrk="1" hangingPunct="1">
              <a:spcBef>
                <a:spcPts val="600"/>
              </a:spcBef>
              <a:buClr>
                <a:srgbClr val="000000"/>
              </a:buClr>
              <a:buSzPct val="46000"/>
            </a:pPr>
            <a:r>
              <a:rPr lang="en-US" sz="2400" smtClean="0">
                <a:solidFill>
                  <a:srgbClr val="4A86E8"/>
                </a:solidFill>
                <a:latin typeface="Arial" charset="0"/>
                <a:cs typeface="Arial" charset="0"/>
              </a:rPr>
              <a:t>  	• Develop a gist (general) answer.</a:t>
            </a:r>
          </a:p>
          <a:p>
            <a:pPr marL="342900" indent="-152400" eaLnBrk="1" hangingPunct="1">
              <a:spcBef>
                <a:spcPts val="600"/>
              </a:spcBef>
              <a:buClr>
                <a:srgbClr val="000000"/>
              </a:buClr>
              <a:buSzPct val="46000"/>
            </a:pPr>
            <a:r>
              <a:rPr lang="en-US" sz="2400" smtClean="0">
                <a:solidFill>
                  <a:srgbClr val="4A86E8"/>
                </a:solidFill>
                <a:latin typeface="Arial" charset="0"/>
                <a:cs typeface="Arial" charset="0"/>
              </a:rPr>
              <a:t>2. Build a body of details (evidence).</a:t>
            </a:r>
          </a:p>
          <a:p>
            <a:pPr marL="342900" indent="-152400" eaLnBrk="1" hangingPunct="1">
              <a:spcBef>
                <a:spcPts val="600"/>
              </a:spcBef>
              <a:buClr>
                <a:srgbClr val="000000"/>
              </a:buClr>
              <a:buSzPct val="46000"/>
            </a:pPr>
            <a:r>
              <a:rPr lang="en-US" sz="2400" smtClean="0">
                <a:solidFill>
                  <a:srgbClr val="4A86E8"/>
                </a:solidFill>
                <a:latin typeface="Arial" charset="0"/>
                <a:cs typeface="Arial" charset="0"/>
              </a:rPr>
              <a:t>3. Draw a conclusion (including warrants).</a:t>
            </a:r>
          </a:p>
          <a:p>
            <a:pPr marL="342900" indent="-152400" eaLnBrk="1" hangingPunct="1">
              <a:spcBef>
                <a:spcPts val="600"/>
              </a:spcBef>
            </a:pPr>
            <a:endParaRPr lang="en-US" sz="3000" smtClean="0">
              <a:latin typeface="Arial" charset="0"/>
              <a:cs typeface="Arial" charset="0"/>
            </a:endParaRPr>
          </a:p>
          <a:p>
            <a:pPr marL="342900" indent="-152400" eaLnBrk="1" hangingPunct="1">
              <a:spcBef>
                <a:spcPts val="600"/>
              </a:spcBef>
            </a:pPr>
            <a:endParaRPr lang="en-US" sz="3000" smtClean="0">
              <a:latin typeface="Arial" charset="0"/>
              <a:cs typeface="Arial" charset="0"/>
            </a:endParaRPr>
          </a:p>
          <a:p>
            <a:pPr marL="342900" indent="-152400" eaLnBrk="1" hangingPunct="1">
              <a:spcBef>
                <a:spcPts val="600"/>
              </a:spcBef>
            </a:pPr>
            <a:endParaRPr lang="en-US" sz="3000" smtClean="0">
              <a:latin typeface="Arial" charset="0"/>
              <a:cs typeface="Arial" charset="0"/>
            </a:endParaRPr>
          </a:p>
        </p:txBody>
      </p:sp>
    </p:spTree>
  </p:cSld>
  <p:clrMapOvr>
    <a:masterClrMapping/>
  </p:clrMapOvr>
  <p:transition spd="slow">
    <p:cut/>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Shape 54"/>
          <p:cNvSpPr txBox="1">
            <a:spLocks noGrp="1"/>
          </p:cNvSpPr>
          <p:nvPr>
            <p:ph type="title"/>
          </p:nvPr>
        </p:nvSpPr>
        <p:spPr>
          <a:xfrm>
            <a:off x="457200" y="206375"/>
            <a:ext cx="8229600" cy="857250"/>
          </a:xfrm>
        </p:spPr>
        <p:txBody>
          <a:bodyPr/>
          <a:lstStyle/>
          <a:p>
            <a:pPr eaLnBrk="1" hangingPunct="1">
              <a:buClr>
                <a:srgbClr val="000000"/>
              </a:buClr>
            </a:pPr>
            <a:r>
              <a:rPr lang="en-US" sz="3600" b="1" smtClean="0">
                <a:latin typeface="Arial" charset="0"/>
                <a:cs typeface="Arial" charset="0"/>
              </a:rPr>
              <a:t>Question for Today’s Closure</a:t>
            </a:r>
          </a:p>
        </p:txBody>
      </p:sp>
      <p:sp>
        <p:nvSpPr>
          <p:cNvPr id="19458" name="Shape 55"/>
          <p:cNvSpPr txBox="1">
            <a:spLocks noGrp="1"/>
          </p:cNvSpPr>
          <p:nvPr>
            <p:ph type="body" idx="1"/>
          </p:nvPr>
        </p:nvSpPr>
        <p:spPr>
          <a:xfrm>
            <a:off x="457200" y="1200150"/>
            <a:ext cx="3994150" cy="3725863"/>
          </a:xfrm>
        </p:spPr>
        <p:txBody>
          <a:bodyPr/>
          <a:lstStyle/>
          <a:p>
            <a:pPr marL="342900" indent="-152400" eaLnBrk="1" hangingPunct="1">
              <a:spcBef>
                <a:spcPts val="600"/>
              </a:spcBef>
            </a:pPr>
            <a:r>
              <a:rPr lang="en-US" sz="2400" smtClean="0">
                <a:solidFill>
                  <a:srgbClr val="4A86E8"/>
                </a:solidFill>
                <a:latin typeface="Arial" charset="0"/>
                <a:cs typeface="Arial" charset="0"/>
              </a:rPr>
              <a:t>BETTER ANSWERS</a:t>
            </a:r>
          </a:p>
          <a:p>
            <a:pPr marL="342900" indent="-152400" eaLnBrk="1" hangingPunct="1">
              <a:spcBef>
                <a:spcPts val="600"/>
              </a:spcBef>
            </a:pPr>
            <a:endParaRPr lang="en-US" sz="3000" smtClean="0">
              <a:latin typeface="Arial" charset="0"/>
              <a:cs typeface="Arial" charset="0"/>
            </a:endParaRPr>
          </a:p>
          <a:p>
            <a:pPr marL="342900" indent="-152400" eaLnBrk="1" hangingPunct="1">
              <a:spcBef>
                <a:spcPts val="600"/>
              </a:spcBef>
            </a:pPr>
            <a:r>
              <a:rPr lang="en-US" sz="2400" smtClean="0">
                <a:solidFill>
                  <a:srgbClr val="4A86E8"/>
                </a:solidFill>
                <a:latin typeface="Arial" charset="0"/>
                <a:cs typeface="Arial" charset="0"/>
              </a:rPr>
              <a:t>1. Develop an introduction.</a:t>
            </a:r>
          </a:p>
          <a:p>
            <a:pPr marL="342900" indent="-152400" eaLnBrk="1" hangingPunct="1">
              <a:spcBef>
                <a:spcPts val="600"/>
              </a:spcBef>
            </a:pPr>
            <a:r>
              <a:rPr lang="en-US" sz="2400" smtClean="0">
                <a:solidFill>
                  <a:srgbClr val="4A86E8"/>
                </a:solidFill>
                <a:latin typeface="Arial" charset="0"/>
                <a:cs typeface="Arial" charset="0"/>
              </a:rPr>
              <a:t>  	• Restate the question.</a:t>
            </a:r>
          </a:p>
          <a:p>
            <a:pPr marL="342900" indent="-152400" eaLnBrk="1" hangingPunct="1">
              <a:spcBef>
                <a:spcPts val="600"/>
              </a:spcBef>
            </a:pPr>
            <a:r>
              <a:rPr lang="en-US" sz="2400" smtClean="0">
                <a:solidFill>
                  <a:srgbClr val="4A86E8"/>
                </a:solidFill>
                <a:latin typeface="Arial" charset="0"/>
                <a:cs typeface="Arial" charset="0"/>
              </a:rPr>
              <a:t>  	• Develop a gist answer.</a:t>
            </a:r>
          </a:p>
          <a:p>
            <a:pPr marL="342900" indent="-152400" eaLnBrk="1" hangingPunct="1">
              <a:spcBef>
                <a:spcPts val="600"/>
              </a:spcBef>
            </a:pPr>
            <a:r>
              <a:rPr lang="en-US" sz="2400" smtClean="0">
                <a:solidFill>
                  <a:srgbClr val="4A86E8"/>
                </a:solidFill>
                <a:latin typeface="Arial" charset="0"/>
                <a:cs typeface="Arial" charset="0"/>
              </a:rPr>
              <a:t>2. Build a body of details.</a:t>
            </a:r>
          </a:p>
          <a:p>
            <a:pPr marL="342900" indent="-152400" eaLnBrk="1" hangingPunct="1">
              <a:spcBef>
                <a:spcPts val="600"/>
              </a:spcBef>
            </a:pPr>
            <a:r>
              <a:rPr lang="en-US" sz="2400" smtClean="0">
                <a:solidFill>
                  <a:srgbClr val="4A86E8"/>
                </a:solidFill>
                <a:latin typeface="Arial" charset="0"/>
                <a:cs typeface="Arial" charset="0"/>
              </a:rPr>
              <a:t>3. Draw a conclusion.</a:t>
            </a:r>
          </a:p>
          <a:p>
            <a:pPr marL="342900" indent="-152400" eaLnBrk="1" hangingPunct="1">
              <a:spcBef>
                <a:spcPts val="600"/>
              </a:spcBef>
            </a:pPr>
            <a:endParaRPr lang="en-US" sz="3000" smtClean="0">
              <a:latin typeface="Arial" charset="0"/>
              <a:cs typeface="Arial" charset="0"/>
            </a:endParaRPr>
          </a:p>
        </p:txBody>
      </p:sp>
      <p:sp>
        <p:nvSpPr>
          <p:cNvPr id="19459" name="Shape 56"/>
          <p:cNvSpPr txBox="1">
            <a:spLocks noGrp="1"/>
          </p:cNvSpPr>
          <p:nvPr>
            <p:ph type="body" idx="2"/>
          </p:nvPr>
        </p:nvSpPr>
        <p:spPr>
          <a:xfrm>
            <a:off x="4692650" y="1200150"/>
            <a:ext cx="3994150" cy="3725863"/>
          </a:xfrm>
        </p:spPr>
        <p:txBody>
          <a:bodyPr/>
          <a:lstStyle/>
          <a:p>
            <a:pPr marL="342900" indent="-152400" eaLnBrk="1" hangingPunct="1">
              <a:spcBef>
                <a:spcPts val="600"/>
              </a:spcBef>
            </a:pPr>
            <a:r>
              <a:rPr lang="en-US" sz="2400" smtClean="0">
                <a:latin typeface="Arial" charset="0"/>
                <a:cs typeface="Arial" charset="0"/>
              </a:rPr>
              <a:t>Using the Better Answer Protocol, respond to the following prompt.</a:t>
            </a:r>
          </a:p>
          <a:p>
            <a:pPr marL="342900" indent="-152400" eaLnBrk="1" hangingPunct="1">
              <a:spcBef>
                <a:spcPts val="600"/>
              </a:spcBef>
            </a:pPr>
            <a:endParaRPr lang="en-US" sz="3000" smtClean="0">
              <a:latin typeface="Arial" charset="0"/>
              <a:cs typeface="Arial" charset="0"/>
            </a:endParaRPr>
          </a:p>
          <a:p>
            <a:pPr marL="342900" indent="-152400" eaLnBrk="1" hangingPunct="1">
              <a:spcBef>
                <a:spcPts val="600"/>
              </a:spcBef>
            </a:pPr>
            <a:r>
              <a:rPr lang="en-US" sz="2400" i="1" smtClean="0">
                <a:latin typeface="Arial" charset="0"/>
                <a:cs typeface="Arial" charset="0"/>
              </a:rPr>
              <a:t>Explain how the Better Answer Protocol is a mini argument.</a:t>
            </a:r>
          </a:p>
        </p:txBody>
      </p:sp>
    </p:spTree>
  </p:cSld>
  <p:clrMapOvr>
    <a:masterClrMapping/>
  </p:clrMapOvr>
  <p:transition spd="slow">
    <p:cut/>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Shape 61"/>
          <p:cNvSpPr txBox="1">
            <a:spLocks noGrp="1"/>
          </p:cNvSpPr>
          <p:nvPr>
            <p:ph type="title"/>
          </p:nvPr>
        </p:nvSpPr>
        <p:spPr>
          <a:xfrm>
            <a:off x="457200" y="206375"/>
            <a:ext cx="8229600" cy="857250"/>
          </a:xfrm>
        </p:spPr>
        <p:txBody>
          <a:bodyPr/>
          <a:lstStyle/>
          <a:p>
            <a:pPr eaLnBrk="1" hangingPunct="1">
              <a:buClr>
                <a:srgbClr val="000000"/>
              </a:buClr>
            </a:pPr>
            <a:r>
              <a:rPr lang="en-US" sz="3600" b="1" smtClean="0">
                <a:latin typeface="Arial" charset="0"/>
                <a:cs typeface="Arial" charset="0"/>
              </a:rPr>
              <a:t>Understanding the Prompt</a:t>
            </a:r>
          </a:p>
        </p:txBody>
      </p:sp>
      <p:sp>
        <p:nvSpPr>
          <p:cNvPr id="21506" name="Shape 62"/>
          <p:cNvSpPr txBox="1">
            <a:spLocks noGrp="1"/>
          </p:cNvSpPr>
          <p:nvPr>
            <p:ph type="body" idx="1"/>
          </p:nvPr>
        </p:nvSpPr>
        <p:spPr>
          <a:xfrm>
            <a:off x="457200" y="1200150"/>
            <a:ext cx="8229600" cy="3725863"/>
          </a:xfrm>
        </p:spPr>
        <p:txBody>
          <a:bodyPr/>
          <a:lstStyle/>
          <a:p>
            <a:pPr marL="342900" indent="-152400" eaLnBrk="1" hangingPunct="1">
              <a:spcBef>
                <a:spcPts val="600"/>
              </a:spcBef>
            </a:pPr>
            <a:r>
              <a:rPr lang="en-US" sz="3000" smtClean="0">
                <a:latin typeface="Arial" charset="0"/>
                <a:cs typeface="Arial" charset="0"/>
              </a:rPr>
              <a:t>A prompt is any written, graphic, or spoken message that encourages the speaker to act.</a:t>
            </a:r>
          </a:p>
          <a:p>
            <a:pPr marL="342900" indent="-152400" eaLnBrk="1" hangingPunct="1">
              <a:spcBef>
                <a:spcPts val="600"/>
              </a:spcBef>
            </a:pPr>
            <a:endParaRPr lang="en-US" sz="3000" smtClean="0">
              <a:latin typeface="Arial" charset="0"/>
              <a:cs typeface="Arial" charset="0"/>
            </a:endParaRPr>
          </a:p>
          <a:p>
            <a:pPr marL="342900" indent="-152400" eaLnBrk="1" hangingPunct="1">
              <a:spcBef>
                <a:spcPts val="600"/>
              </a:spcBef>
            </a:pPr>
            <a:r>
              <a:rPr lang="en-US" sz="3000" smtClean="0">
                <a:latin typeface="Arial" charset="0"/>
                <a:cs typeface="Arial" charset="0"/>
              </a:rPr>
              <a:t>Understanding what the prompt is asking is key to a good response.</a:t>
            </a:r>
          </a:p>
          <a:p>
            <a:pPr marL="342900" indent="-152400" eaLnBrk="1" hangingPunct="1">
              <a:spcBef>
                <a:spcPts val="600"/>
              </a:spcBef>
            </a:pPr>
            <a:endParaRPr lang="en-US" sz="3000" smtClean="0">
              <a:latin typeface="Arial" charset="0"/>
              <a:cs typeface="Arial" charset="0"/>
            </a:endParaRPr>
          </a:p>
          <a:p>
            <a:pPr marL="342900" indent="-152400" eaLnBrk="1" hangingPunct="1">
              <a:spcBef>
                <a:spcPts val="600"/>
              </a:spcBef>
            </a:pPr>
            <a:endParaRPr lang="en-US" sz="3000" smtClean="0">
              <a:latin typeface="Arial" charset="0"/>
              <a:cs typeface="Arial" charset="0"/>
            </a:endParaRPr>
          </a:p>
        </p:txBody>
      </p:sp>
    </p:spTree>
  </p:cSld>
  <p:clrMapOvr>
    <a:masterClrMapping/>
  </p:clrMapOvr>
  <p:transition spd="slow">
    <p:cut/>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Shape 67"/>
          <p:cNvSpPr txBox="1">
            <a:spLocks noGrp="1"/>
          </p:cNvSpPr>
          <p:nvPr>
            <p:ph type="title"/>
          </p:nvPr>
        </p:nvSpPr>
        <p:spPr>
          <a:xfrm>
            <a:off x="457200" y="206375"/>
            <a:ext cx="8229600" cy="857250"/>
          </a:xfrm>
        </p:spPr>
        <p:txBody>
          <a:bodyPr/>
          <a:lstStyle/>
          <a:p>
            <a:pPr eaLnBrk="1" hangingPunct="1">
              <a:buClr>
                <a:srgbClr val="000000"/>
              </a:buClr>
            </a:pPr>
            <a:r>
              <a:rPr lang="en-US" sz="3600" b="1" smtClean="0">
                <a:latin typeface="Arial" charset="0"/>
                <a:cs typeface="Arial" charset="0"/>
              </a:rPr>
              <a:t>Prompts are everywhere!</a:t>
            </a:r>
          </a:p>
        </p:txBody>
      </p:sp>
      <p:sp>
        <p:nvSpPr>
          <p:cNvPr id="68" name="Shape 68"/>
          <p:cNvSpPr txBox="1">
            <a:spLocks noGrp="1"/>
          </p:cNvSpPr>
          <p:nvPr>
            <p:ph type="body" idx="1"/>
          </p:nvPr>
        </p:nvSpPr>
        <p:spPr>
          <a:xfrm>
            <a:off x="457200" y="1200150"/>
            <a:ext cx="8229600" cy="3725863"/>
          </a:xfrm>
        </p:spPr>
        <p:txBody>
          <a:bodyPr/>
          <a:lstStyle/>
          <a:p>
            <a:pPr marL="342900" indent="-152400" eaLnBrk="1" hangingPunct="1">
              <a:spcBef>
                <a:spcPts val="600"/>
              </a:spcBef>
              <a:buClr>
                <a:srgbClr val="000000"/>
              </a:buClr>
              <a:buSzPct val="37000"/>
            </a:pPr>
            <a:r>
              <a:rPr lang="en-US" sz="3000" b="1" smtClean="0">
                <a:latin typeface="Arial" charset="0"/>
                <a:cs typeface="Arial" charset="0"/>
              </a:rPr>
              <a:t>On school tests:</a:t>
            </a:r>
          </a:p>
          <a:p>
            <a:pPr marL="342900" indent="-152400" eaLnBrk="1" hangingPunct="1">
              <a:spcBef>
                <a:spcPts val="600"/>
              </a:spcBef>
            </a:pPr>
            <a:r>
              <a:rPr lang="en-US" sz="3000" b="1" smtClean="0">
                <a:latin typeface="Arial" charset="0"/>
                <a:cs typeface="Arial" charset="0"/>
              </a:rPr>
              <a:t>On the job:</a:t>
            </a:r>
            <a:r>
              <a:rPr lang="en-US" sz="3000" smtClean="0">
                <a:latin typeface="Arial" charset="0"/>
                <a:cs typeface="Arial" charset="0"/>
              </a:rPr>
              <a:t> </a:t>
            </a:r>
          </a:p>
          <a:p>
            <a:pPr marL="342900" indent="-152400" eaLnBrk="1" hangingPunct="1">
              <a:spcBef>
                <a:spcPts val="600"/>
              </a:spcBef>
            </a:pPr>
            <a:r>
              <a:rPr lang="en-US" sz="3000" b="1" smtClean="0">
                <a:latin typeface="Arial" charset="0"/>
                <a:cs typeface="Arial" charset="0"/>
              </a:rPr>
              <a:t>In emails:</a:t>
            </a:r>
            <a:r>
              <a:rPr lang="en-US" sz="3000" smtClean="0">
                <a:latin typeface="Arial" charset="0"/>
                <a:cs typeface="Arial" charset="0"/>
              </a:rPr>
              <a:t> </a:t>
            </a:r>
          </a:p>
          <a:p>
            <a:pPr marL="342900" indent="-152400" eaLnBrk="1" hangingPunct="1">
              <a:spcBef>
                <a:spcPts val="600"/>
              </a:spcBef>
            </a:pPr>
            <a:r>
              <a:rPr lang="en-US" sz="3000" b="1" smtClean="0">
                <a:latin typeface="Arial" charset="0"/>
                <a:cs typeface="Arial" charset="0"/>
              </a:rPr>
              <a:t>In newspapers and magazines:</a:t>
            </a:r>
            <a:r>
              <a:rPr lang="en-US" sz="3000" smtClean="0">
                <a:latin typeface="Arial" charset="0"/>
                <a:cs typeface="Arial" charset="0"/>
              </a:rPr>
              <a:t> </a:t>
            </a:r>
          </a:p>
          <a:p>
            <a:pPr marL="342900" indent="-152400" eaLnBrk="1" hangingPunct="1">
              <a:spcBef>
                <a:spcPts val="600"/>
              </a:spcBef>
            </a:pPr>
            <a:r>
              <a:rPr lang="en-US" sz="3000" b="1" smtClean="0">
                <a:latin typeface="Arial" charset="0"/>
                <a:cs typeface="Arial" charset="0"/>
              </a:rPr>
              <a:t>At home:</a:t>
            </a:r>
            <a:r>
              <a:rPr lang="en-US" sz="3000" smtClean="0">
                <a:latin typeface="Arial" charset="0"/>
                <a:cs typeface="Arial" charset="0"/>
              </a:rPr>
              <a:t> </a:t>
            </a:r>
          </a:p>
        </p:txBody>
      </p:sp>
    </p:spTree>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8">
                                            <p:txEl>
                                              <p:pRg st="0" end="0"/>
                                            </p:txEl>
                                          </p:spTgt>
                                        </p:tgtEl>
                                        <p:attrNameLst>
                                          <p:attrName>style.visibility</p:attrName>
                                        </p:attrNameLst>
                                      </p:cBhvr>
                                      <p:to>
                                        <p:strVal val="visible"/>
                                      </p:to>
                                    </p:set>
                                    <p:animEffect transition="in" filter="fade">
                                      <p:cBhvr>
                                        <p:cTn id="7" dur="1000"/>
                                        <p:tgtEl>
                                          <p:spTgt spid="68">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8">
                                            <p:txEl>
                                              <p:pRg st="1" end="1"/>
                                            </p:txEl>
                                          </p:spTgt>
                                        </p:tgtEl>
                                        <p:attrNameLst>
                                          <p:attrName>style.visibility</p:attrName>
                                        </p:attrNameLst>
                                      </p:cBhvr>
                                      <p:to>
                                        <p:strVal val="visible"/>
                                      </p:to>
                                    </p:set>
                                    <p:animEffect transition="in" filter="fade">
                                      <p:cBhvr>
                                        <p:cTn id="12" dur="1000"/>
                                        <p:tgtEl>
                                          <p:spTgt spid="68">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68">
                                            <p:txEl>
                                              <p:pRg st="2" end="2"/>
                                            </p:txEl>
                                          </p:spTgt>
                                        </p:tgtEl>
                                        <p:attrNameLst>
                                          <p:attrName>style.visibility</p:attrName>
                                        </p:attrNameLst>
                                      </p:cBhvr>
                                      <p:to>
                                        <p:strVal val="visible"/>
                                      </p:to>
                                    </p:set>
                                    <p:animEffect transition="in" filter="fade">
                                      <p:cBhvr>
                                        <p:cTn id="17" dur="1000"/>
                                        <p:tgtEl>
                                          <p:spTgt spid="68">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68">
                                            <p:txEl>
                                              <p:pRg st="3" end="3"/>
                                            </p:txEl>
                                          </p:spTgt>
                                        </p:tgtEl>
                                        <p:attrNameLst>
                                          <p:attrName>style.visibility</p:attrName>
                                        </p:attrNameLst>
                                      </p:cBhvr>
                                      <p:to>
                                        <p:strVal val="visible"/>
                                      </p:to>
                                    </p:set>
                                    <p:animEffect transition="in" filter="fade">
                                      <p:cBhvr>
                                        <p:cTn id="22" dur="1000"/>
                                        <p:tgtEl>
                                          <p:spTgt spid="68">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68">
                                            <p:txEl>
                                              <p:pRg st="4" end="4"/>
                                            </p:txEl>
                                          </p:spTgt>
                                        </p:tgtEl>
                                        <p:attrNameLst>
                                          <p:attrName>style.visibility</p:attrName>
                                        </p:attrNameLst>
                                      </p:cBhvr>
                                      <p:to>
                                        <p:strVal val="visible"/>
                                      </p:to>
                                    </p:set>
                                    <p:animEffect transition="in" filter="fade">
                                      <p:cBhvr>
                                        <p:cTn id="27" dur="1000"/>
                                        <p:tgtEl>
                                          <p:spTgt spid="68">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68">
                                            <p:txEl>
                                              <p:pRg st="0" end="0"/>
                                            </p:txEl>
                                          </p:spTgt>
                                        </p:tgtEl>
                                        <p:attrNameLst>
                                          <p:attrName>style.visibility</p:attrName>
                                        </p:attrNameLst>
                                      </p:cBhvr>
                                      <p:to>
                                        <p:strVal val="visible"/>
                                      </p:to>
                                    </p:set>
                                    <p:animEffect transition="in" filter="fade">
                                      <p:cBhvr>
                                        <p:cTn id="32" dur="1000"/>
                                        <p:tgtEl>
                                          <p:spTgt spid="68">
                                            <p:txEl>
                                              <p:pRg st="0" end="0"/>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68">
                                            <p:txEl>
                                              <p:pRg st="1" end="1"/>
                                            </p:txEl>
                                          </p:spTgt>
                                        </p:tgtEl>
                                        <p:attrNameLst>
                                          <p:attrName>style.visibility</p:attrName>
                                        </p:attrNameLst>
                                      </p:cBhvr>
                                      <p:to>
                                        <p:strVal val="visible"/>
                                      </p:to>
                                    </p:set>
                                    <p:animEffect transition="in" filter="fade">
                                      <p:cBhvr>
                                        <p:cTn id="37" dur="1000"/>
                                        <p:tgtEl>
                                          <p:spTgt spid="68">
                                            <p:txEl>
                                              <p:pRg st="1" end="1"/>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68">
                                            <p:txEl>
                                              <p:pRg st="2" end="2"/>
                                            </p:txEl>
                                          </p:spTgt>
                                        </p:tgtEl>
                                        <p:attrNameLst>
                                          <p:attrName>style.visibility</p:attrName>
                                        </p:attrNameLst>
                                      </p:cBhvr>
                                      <p:to>
                                        <p:strVal val="visible"/>
                                      </p:to>
                                    </p:set>
                                    <p:animEffect transition="in" filter="fade">
                                      <p:cBhvr>
                                        <p:cTn id="42" dur="1000"/>
                                        <p:tgtEl>
                                          <p:spTgt spid="68">
                                            <p:txEl>
                                              <p:pRg st="2" end="2"/>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nodeType="clickEffect">
                                  <p:stCondLst>
                                    <p:cond delay="0"/>
                                  </p:stCondLst>
                                  <p:childTnLst>
                                    <p:set>
                                      <p:cBhvr>
                                        <p:cTn id="46" dur="1" fill="hold">
                                          <p:stCondLst>
                                            <p:cond delay="0"/>
                                          </p:stCondLst>
                                        </p:cTn>
                                        <p:tgtEl>
                                          <p:spTgt spid="68">
                                            <p:txEl>
                                              <p:pRg st="3" end="3"/>
                                            </p:txEl>
                                          </p:spTgt>
                                        </p:tgtEl>
                                        <p:attrNameLst>
                                          <p:attrName>style.visibility</p:attrName>
                                        </p:attrNameLst>
                                      </p:cBhvr>
                                      <p:to>
                                        <p:strVal val="visible"/>
                                      </p:to>
                                    </p:set>
                                    <p:animEffect transition="in" filter="fade">
                                      <p:cBhvr>
                                        <p:cTn id="47" dur="1000"/>
                                        <p:tgtEl>
                                          <p:spTgt spid="68">
                                            <p:txEl>
                                              <p:pRg st="3" end="3"/>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nodeType="clickEffect">
                                  <p:stCondLst>
                                    <p:cond delay="0"/>
                                  </p:stCondLst>
                                  <p:childTnLst>
                                    <p:set>
                                      <p:cBhvr>
                                        <p:cTn id="51" dur="1" fill="hold">
                                          <p:stCondLst>
                                            <p:cond delay="0"/>
                                          </p:stCondLst>
                                        </p:cTn>
                                        <p:tgtEl>
                                          <p:spTgt spid="68">
                                            <p:txEl>
                                              <p:pRg st="4" end="4"/>
                                            </p:txEl>
                                          </p:spTgt>
                                        </p:tgtEl>
                                        <p:attrNameLst>
                                          <p:attrName>style.visibility</p:attrName>
                                        </p:attrNameLst>
                                      </p:cBhvr>
                                      <p:to>
                                        <p:strVal val="visible"/>
                                      </p:to>
                                    </p:set>
                                    <p:animEffect transition="in" filter="fade">
                                      <p:cBhvr>
                                        <p:cTn id="52" dur="1000"/>
                                        <p:tgtEl>
                                          <p:spTgt spid="68">
                                            <p:txEl>
                                              <p:pRg st="4" end="4"/>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nodeType="clickEffect">
                                  <p:stCondLst>
                                    <p:cond delay="0"/>
                                  </p:stCondLst>
                                  <p:childTnLst>
                                    <p:set>
                                      <p:cBhvr>
                                        <p:cTn id="56" dur="1" fill="hold">
                                          <p:stCondLst>
                                            <p:cond delay="0"/>
                                          </p:stCondLst>
                                        </p:cTn>
                                        <p:tgtEl>
                                          <p:spTgt spid="68">
                                            <p:txEl>
                                              <p:pRg st="0" end="0"/>
                                            </p:txEl>
                                          </p:spTgt>
                                        </p:tgtEl>
                                        <p:attrNameLst>
                                          <p:attrName>style.visibility</p:attrName>
                                        </p:attrNameLst>
                                      </p:cBhvr>
                                      <p:to>
                                        <p:strVal val="visible"/>
                                      </p:to>
                                    </p:set>
                                    <p:animEffect transition="in" filter="fade">
                                      <p:cBhvr>
                                        <p:cTn id="57" dur="1000"/>
                                        <p:tgtEl>
                                          <p:spTgt spid="68">
                                            <p:txEl>
                                              <p:pRg st="0" end="0"/>
                                            </p:txEl>
                                          </p:spTgt>
                                        </p:tgtEl>
                                      </p:cBhvr>
                                    </p:animEffect>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nodeType="clickEffect">
                                  <p:stCondLst>
                                    <p:cond delay="0"/>
                                  </p:stCondLst>
                                  <p:childTnLst>
                                    <p:set>
                                      <p:cBhvr>
                                        <p:cTn id="61" dur="1" fill="hold">
                                          <p:stCondLst>
                                            <p:cond delay="0"/>
                                          </p:stCondLst>
                                        </p:cTn>
                                        <p:tgtEl>
                                          <p:spTgt spid="68">
                                            <p:txEl>
                                              <p:pRg st="1" end="1"/>
                                            </p:txEl>
                                          </p:spTgt>
                                        </p:tgtEl>
                                        <p:attrNameLst>
                                          <p:attrName>style.visibility</p:attrName>
                                        </p:attrNameLst>
                                      </p:cBhvr>
                                      <p:to>
                                        <p:strVal val="visible"/>
                                      </p:to>
                                    </p:set>
                                    <p:animEffect transition="in" filter="fade">
                                      <p:cBhvr>
                                        <p:cTn id="62" dur="1000"/>
                                        <p:tgtEl>
                                          <p:spTgt spid="68">
                                            <p:txEl>
                                              <p:pRg st="1" end="1"/>
                                            </p:txEl>
                                          </p:spTgt>
                                        </p:tgtEl>
                                      </p:cBhvr>
                                    </p:animEffect>
                                  </p:childTnLst>
                                </p:cTn>
                              </p:par>
                            </p:childTnLst>
                          </p:cTn>
                        </p:par>
                      </p:childTnLst>
                    </p:cTn>
                  </p:par>
                  <p:par>
                    <p:cTn id="63" fill="hold">
                      <p:stCondLst>
                        <p:cond delay="indefinite"/>
                      </p:stCondLst>
                      <p:childTnLst>
                        <p:par>
                          <p:cTn id="64" fill="hold">
                            <p:stCondLst>
                              <p:cond delay="0"/>
                            </p:stCondLst>
                            <p:childTnLst>
                              <p:par>
                                <p:cTn id="65" presetID="10" presetClass="entr" presetSubtype="0" fill="hold" nodeType="clickEffect">
                                  <p:stCondLst>
                                    <p:cond delay="0"/>
                                  </p:stCondLst>
                                  <p:childTnLst>
                                    <p:set>
                                      <p:cBhvr>
                                        <p:cTn id="66" dur="1" fill="hold">
                                          <p:stCondLst>
                                            <p:cond delay="0"/>
                                          </p:stCondLst>
                                        </p:cTn>
                                        <p:tgtEl>
                                          <p:spTgt spid="68">
                                            <p:txEl>
                                              <p:pRg st="2" end="2"/>
                                            </p:txEl>
                                          </p:spTgt>
                                        </p:tgtEl>
                                        <p:attrNameLst>
                                          <p:attrName>style.visibility</p:attrName>
                                        </p:attrNameLst>
                                      </p:cBhvr>
                                      <p:to>
                                        <p:strVal val="visible"/>
                                      </p:to>
                                    </p:set>
                                    <p:animEffect transition="in" filter="fade">
                                      <p:cBhvr>
                                        <p:cTn id="67" dur="1000"/>
                                        <p:tgtEl>
                                          <p:spTgt spid="68">
                                            <p:txEl>
                                              <p:pRg st="2" end="2"/>
                                            </p:txEl>
                                          </p:spTgt>
                                        </p:tgtEl>
                                      </p:cBhvr>
                                    </p:animEffect>
                                  </p:childTnLst>
                                </p:cTn>
                              </p:par>
                            </p:childTnLst>
                          </p:cTn>
                        </p:par>
                      </p:childTnLst>
                    </p:cTn>
                  </p:par>
                  <p:par>
                    <p:cTn id="68" fill="hold">
                      <p:stCondLst>
                        <p:cond delay="indefinite"/>
                      </p:stCondLst>
                      <p:childTnLst>
                        <p:par>
                          <p:cTn id="69" fill="hold">
                            <p:stCondLst>
                              <p:cond delay="0"/>
                            </p:stCondLst>
                            <p:childTnLst>
                              <p:par>
                                <p:cTn id="70" presetID="10" presetClass="entr" presetSubtype="0" fill="hold" nodeType="clickEffect">
                                  <p:stCondLst>
                                    <p:cond delay="0"/>
                                  </p:stCondLst>
                                  <p:childTnLst>
                                    <p:set>
                                      <p:cBhvr>
                                        <p:cTn id="71" dur="1" fill="hold">
                                          <p:stCondLst>
                                            <p:cond delay="0"/>
                                          </p:stCondLst>
                                        </p:cTn>
                                        <p:tgtEl>
                                          <p:spTgt spid="68">
                                            <p:txEl>
                                              <p:pRg st="3" end="3"/>
                                            </p:txEl>
                                          </p:spTgt>
                                        </p:tgtEl>
                                        <p:attrNameLst>
                                          <p:attrName>style.visibility</p:attrName>
                                        </p:attrNameLst>
                                      </p:cBhvr>
                                      <p:to>
                                        <p:strVal val="visible"/>
                                      </p:to>
                                    </p:set>
                                    <p:animEffect transition="in" filter="fade">
                                      <p:cBhvr>
                                        <p:cTn id="72" dur="1000"/>
                                        <p:tgtEl>
                                          <p:spTgt spid="68">
                                            <p:txEl>
                                              <p:pRg st="3" end="3"/>
                                            </p:txEl>
                                          </p:spTgt>
                                        </p:tgtEl>
                                      </p:cBhvr>
                                    </p:animEffect>
                                  </p:childTnLst>
                                </p:cTn>
                              </p:par>
                            </p:childTnLst>
                          </p:cTn>
                        </p:par>
                      </p:childTnLst>
                    </p:cTn>
                  </p:par>
                  <p:par>
                    <p:cTn id="73" fill="hold">
                      <p:stCondLst>
                        <p:cond delay="indefinite"/>
                      </p:stCondLst>
                      <p:childTnLst>
                        <p:par>
                          <p:cTn id="74" fill="hold">
                            <p:stCondLst>
                              <p:cond delay="0"/>
                            </p:stCondLst>
                            <p:childTnLst>
                              <p:par>
                                <p:cTn id="75" presetID="10" presetClass="entr" presetSubtype="0" fill="hold" nodeType="clickEffect">
                                  <p:stCondLst>
                                    <p:cond delay="0"/>
                                  </p:stCondLst>
                                  <p:childTnLst>
                                    <p:set>
                                      <p:cBhvr>
                                        <p:cTn id="76" dur="1" fill="hold">
                                          <p:stCondLst>
                                            <p:cond delay="0"/>
                                          </p:stCondLst>
                                        </p:cTn>
                                        <p:tgtEl>
                                          <p:spTgt spid="68">
                                            <p:txEl>
                                              <p:pRg st="4" end="4"/>
                                            </p:txEl>
                                          </p:spTgt>
                                        </p:tgtEl>
                                        <p:attrNameLst>
                                          <p:attrName>style.visibility</p:attrName>
                                        </p:attrNameLst>
                                      </p:cBhvr>
                                      <p:to>
                                        <p:strVal val="visible"/>
                                      </p:to>
                                    </p:set>
                                    <p:animEffect transition="in" filter="fade">
                                      <p:cBhvr>
                                        <p:cTn id="77" dur="1000"/>
                                        <p:tgtEl>
                                          <p:spTgt spid="68">
                                            <p:txEl>
                                              <p:pRg st="4" end="4"/>
                                            </p:txEl>
                                          </p:spTgt>
                                        </p:tgtEl>
                                      </p:cBhvr>
                                    </p:animEffect>
                                  </p:childTnLst>
                                </p:cTn>
                              </p:par>
                            </p:childTnLst>
                          </p:cTn>
                        </p:par>
                      </p:childTnLst>
                    </p:cTn>
                  </p:par>
                  <p:par>
                    <p:cTn id="78" fill="hold">
                      <p:stCondLst>
                        <p:cond delay="indefinite"/>
                      </p:stCondLst>
                      <p:childTnLst>
                        <p:par>
                          <p:cTn id="79" fill="hold">
                            <p:stCondLst>
                              <p:cond delay="0"/>
                            </p:stCondLst>
                            <p:childTnLst>
                              <p:par>
                                <p:cTn id="80" presetID="10" presetClass="entr" presetSubtype="0" fill="hold" nodeType="clickEffect">
                                  <p:stCondLst>
                                    <p:cond delay="0"/>
                                  </p:stCondLst>
                                  <p:childTnLst>
                                    <p:set>
                                      <p:cBhvr>
                                        <p:cTn id="81" dur="1" fill="hold">
                                          <p:stCondLst>
                                            <p:cond delay="0"/>
                                          </p:stCondLst>
                                        </p:cTn>
                                        <p:tgtEl>
                                          <p:spTgt spid="68">
                                            <p:txEl>
                                              <p:pRg st="0" end="0"/>
                                            </p:txEl>
                                          </p:spTgt>
                                        </p:tgtEl>
                                        <p:attrNameLst>
                                          <p:attrName>style.visibility</p:attrName>
                                        </p:attrNameLst>
                                      </p:cBhvr>
                                      <p:to>
                                        <p:strVal val="visible"/>
                                      </p:to>
                                    </p:set>
                                    <p:animEffect transition="in" filter="fade">
                                      <p:cBhvr>
                                        <p:cTn id="82" dur="1000"/>
                                        <p:tgtEl>
                                          <p:spTgt spid="68">
                                            <p:txEl>
                                              <p:pRg st="0" end="0"/>
                                            </p:txEl>
                                          </p:spTgt>
                                        </p:tgtEl>
                                      </p:cBhvr>
                                    </p:animEffect>
                                  </p:childTnLst>
                                </p:cTn>
                              </p:par>
                            </p:childTnLst>
                          </p:cTn>
                        </p:par>
                      </p:childTnLst>
                    </p:cTn>
                  </p:par>
                  <p:par>
                    <p:cTn id="83" fill="hold">
                      <p:stCondLst>
                        <p:cond delay="indefinite"/>
                      </p:stCondLst>
                      <p:childTnLst>
                        <p:par>
                          <p:cTn id="84" fill="hold">
                            <p:stCondLst>
                              <p:cond delay="0"/>
                            </p:stCondLst>
                            <p:childTnLst>
                              <p:par>
                                <p:cTn id="85" presetID="10" presetClass="entr" presetSubtype="0" fill="hold" nodeType="clickEffect">
                                  <p:stCondLst>
                                    <p:cond delay="0"/>
                                  </p:stCondLst>
                                  <p:childTnLst>
                                    <p:set>
                                      <p:cBhvr>
                                        <p:cTn id="86" dur="1" fill="hold">
                                          <p:stCondLst>
                                            <p:cond delay="0"/>
                                          </p:stCondLst>
                                        </p:cTn>
                                        <p:tgtEl>
                                          <p:spTgt spid="68">
                                            <p:txEl>
                                              <p:pRg st="1" end="1"/>
                                            </p:txEl>
                                          </p:spTgt>
                                        </p:tgtEl>
                                        <p:attrNameLst>
                                          <p:attrName>style.visibility</p:attrName>
                                        </p:attrNameLst>
                                      </p:cBhvr>
                                      <p:to>
                                        <p:strVal val="visible"/>
                                      </p:to>
                                    </p:set>
                                    <p:animEffect transition="in" filter="fade">
                                      <p:cBhvr>
                                        <p:cTn id="87" dur="1000"/>
                                        <p:tgtEl>
                                          <p:spTgt spid="68">
                                            <p:txEl>
                                              <p:pRg st="1" end="1"/>
                                            </p:txEl>
                                          </p:spTgt>
                                        </p:tgtEl>
                                      </p:cBhvr>
                                    </p:animEffect>
                                  </p:childTnLst>
                                </p:cTn>
                              </p:par>
                            </p:childTnLst>
                          </p:cTn>
                        </p:par>
                      </p:childTnLst>
                    </p:cTn>
                  </p:par>
                  <p:par>
                    <p:cTn id="88" fill="hold">
                      <p:stCondLst>
                        <p:cond delay="indefinite"/>
                      </p:stCondLst>
                      <p:childTnLst>
                        <p:par>
                          <p:cTn id="89" fill="hold">
                            <p:stCondLst>
                              <p:cond delay="0"/>
                            </p:stCondLst>
                            <p:childTnLst>
                              <p:par>
                                <p:cTn id="90" presetID="10" presetClass="entr" presetSubtype="0" fill="hold" nodeType="clickEffect">
                                  <p:stCondLst>
                                    <p:cond delay="0"/>
                                  </p:stCondLst>
                                  <p:childTnLst>
                                    <p:set>
                                      <p:cBhvr>
                                        <p:cTn id="91" dur="1" fill="hold">
                                          <p:stCondLst>
                                            <p:cond delay="0"/>
                                          </p:stCondLst>
                                        </p:cTn>
                                        <p:tgtEl>
                                          <p:spTgt spid="68">
                                            <p:txEl>
                                              <p:pRg st="2" end="2"/>
                                            </p:txEl>
                                          </p:spTgt>
                                        </p:tgtEl>
                                        <p:attrNameLst>
                                          <p:attrName>style.visibility</p:attrName>
                                        </p:attrNameLst>
                                      </p:cBhvr>
                                      <p:to>
                                        <p:strVal val="visible"/>
                                      </p:to>
                                    </p:set>
                                    <p:animEffect transition="in" filter="fade">
                                      <p:cBhvr>
                                        <p:cTn id="92" dur="1000"/>
                                        <p:tgtEl>
                                          <p:spTgt spid="68">
                                            <p:txEl>
                                              <p:pRg st="2" end="2"/>
                                            </p:txEl>
                                          </p:spTgt>
                                        </p:tgtEl>
                                      </p:cBhvr>
                                    </p:animEffect>
                                  </p:childTnLst>
                                </p:cTn>
                              </p:par>
                            </p:childTnLst>
                          </p:cTn>
                        </p:par>
                      </p:childTnLst>
                    </p:cTn>
                  </p:par>
                  <p:par>
                    <p:cTn id="93" fill="hold">
                      <p:stCondLst>
                        <p:cond delay="indefinite"/>
                      </p:stCondLst>
                      <p:childTnLst>
                        <p:par>
                          <p:cTn id="94" fill="hold">
                            <p:stCondLst>
                              <p:cond delay="0"/>
                            </p:stCondLst>
                            <p:childTnLst>
                              <p:par>
                                <p:cTn id="95" presetID="10" presetClass="entr" presetSubtype="0" fill="hold" nodeType="clickEffect">
                                  <p:stCondLst>
                                    <p:cond delay="0"/>
                                  </p:stCondLst>
                                  <p:childTnLst>
                                    <p:set>
                                      <p:cBhvr>
                                        <p:cTn id="96" dur="1" fill="hold">
                                          <p:stCondLst>
                                            <p:cond delay="0"/>
                                          </p:stCondLst>
                                        </p:cTn>
                                        <p:tgtEl>
                                          <p:spTgt spid="68">
                                            <p:txEl>
                                              <p:pRg st="3" end="3"/>
                                            </p:txEl>
                                          </p:spTgt>
                                        </p:tgtEl>
                                        <p:attrNameLst>
                                          <p:attrName>style.visibility</p:attrName>
                                        </p:attrNameLst>
                                      </p:cBhvr>
                                      <p:to>
                                        <p:strVal val="visible"/>
                                      </p:to>
                                    </p:set>
                                    <p:animEffect transition="in" filter="fade">
                                      <p:cBhvr>
                                        <p:cTn id="97" dur="1000"/>
                                        <p:tgtEl>
                                          <p:spTgt spid="68">
                                            <p:txEl>
                                              <p:pRg st="3" end="3"/>
                                            </p:txEl>
                                          </p:spTgt>
                                        </p:tgtEl>
                                      </p:cBhvr>
                                    </p:animEffect>
                                  </p:childTnLst>
                                </p:cTn>
                              </p:par>
                            </p:childTnLst>
                          </p:cTn>
                        </p:par>
                      </p:childTnLst>
                    </p:cTn>
                  </p:par>
                  <p:par>
                    <p:cTn id="98" fill="hold">
                      <p:stCondLst>
                        <p:cond delay="indefinite"/>
                      </p:stCondLst>
                      <p:childTnLst>
                        <p:par>
                          <p:cTn id="99" fill="hold">
                            <p:stCondLst>
                              <p:cond delay="0"/>
                            </p:stCondLst>
                            <p:childTnLst>
                              <p:par>
                                <p:cTn id="100" presetID="10" presetClass="entr" presetSubtype="0" fill="hold" nodeType="clickEffect">
                                  <p:stCondLst>
                                    <p:cond delay="0"/>
                                  </p:stCondLst>
                                  <p:childTnLst>
                                    <p:set>
                                      <p:cBhvr>
                                        <p:cTn id="101" dur="1" fill="hold">
                                          <p:stCondLst>
                                            <p:cond delay="0"/>
                                          </p:stCondLst>
                                        </p:cTn>
                                        <p:tgtEl>
                                          <p:spTgt spid="68">
                                            <p:txEl>
                                              <p:pRg st="4" end="4"/>
                                            </p:txEl>
                                          </p:spTgt>
                                        </p:tgtEl>
                                        <p:attrNameLst>
                                          <p:attrName>style.visibility</p:attrName>
                                        </p:attrNameLst>
                                      </p:cBhvr>
                                      <p:to>
                                        <p:strVal val="visible"/>
                                      </p:to>
                                    </p:set>
                                    <p:animEffect transition="in" filter="fade">
                                      <p:cBhvr>
                                        <p:cTn id="102" dur="1000"/>
                                        <p:tgtEl>
                                          <p:spTgt spid="68">
                                            <p:txEl>
                                              <p:pRg st="4" end="4"/>
                                            </p:txEl>
                                          </p:spTgt>
                                        </p:tgtEl>
                                      </p:cBhvr>
                                    </p:animEffect>
                                  </p:childTnLst>
                                </p:cTn>
                              </p:par>
                            </p:childTnLst>
                          </p:cTn>
                        </p:par>
                      </p:childTnLst>
                    </p:cTn>
                  </p:par>
                  <p:par>
                    <p:cTn id="103" fill="hold">
                      <p:stCondLst>
                        <p:cond delay="indefinite"/>
                      </p:stCondLst>
                      <p:childTnLst>
                        <p:par>
                          <p:cTn id="104" fill="hold">
                            <p:stCondLst>
                              <p:cond delay="0"/>
                            </p:stCondLst>
                            <p:childTnLst>
                              <p:par>
                                <p:cTn id="105" presetID="10" presetClass="entr" presetSubtype="0" fill="hold" nodeType="clickEffect">
                                  <p:stCondLst>
                                    <p:cond delay="0"/>
                                  </p:stCondLst>
                                  <p:childTnLst>
                                    <p:set>
                                      <p:cBhvr>
                                        <p:cTn id="106" dur="1" fill="hold">
                                          <p:stCondLst>
                                            <p:cond delay="0"/>
                                          </p:stCondLst>
                                        </p:cTn>
                                        <p:tgtEl>
                                          <p:spTgt spid="68">
                                            <p:txEl>
                                              <p:pRg st="0" end="0"/>
                                            </p:txEl>
                                          </p:spTgt>
                                        </p:tgtEl>
                                        <p:attrNameLst>
                                          <p:attrName>style.visibility</p:attrName>
                                        </p:attrNameLst>
                                      </p:cBhvr>
                                      <p:to>
                                        <p:strVal val="visible"/>
                                      </p:to>
                                    </p:set>
                                    <p:animEffect transition="in" filter="fade">
                                      <p:cBhvr>
                                        <p:cTn id="107" dur="1000"/>
                                        <p:tgtEl>
                                          <p:spTgt spid="68">
                                            <p:txEl>
                                              <p:pRg st="0" end="0"/>
                                            </p:txEl>
                                          </p:spTgt>
                                        </p:tgtEl>
                                      </p:cBhvr>
                                    </p:animEffect>
                                  </p:childTnLst>
                                </p:cTn>
                              </p:par>
                            </p:childTnLst>
                          </p:cTn>
                        </p:par>
                      </p:childTnLst>
                    </p:cTn>
                  </p:par>
                  <p:par>
                    <p:cTn id="108" fill="hold">
                      <p:stCondLst>
                        <p:cond delay="indefinite"/>
                      </p:stCondLst>
                      <p:childTnLst>
                        <p:par>
                          <p:cTn id="109" fill="hold">
                            <p:stCondLst>
                              <p:cond delay="0"/>
                            </p:stCondLst>
                            <p:childTnLst>
                              <p:par>
                                <p:cTn id="110" presetID="10" presetClass="entr" presetSubtype="0" fill="hold" nodeType="clickEffect">
                                  <p:stCondLst>
                                    <p:cond delay="0"/>
                                  </p:stCondLst>
                                  <p:childTnLst>
                                    <p:set>
                                      <p:cBhvr>
                                        <p:cTn id="111" dur="1" fill="hold">
                                          <p:stCondLst>
                                            <p:cond delay="0"/>
                                          </p:stCondLst>
                                        </p:cTn>
                                        <p:tgtEl>
                                          <p:spTgt spid="68">
                                            <p:txEl>
                                              <p:pRg st="1" end="1"/>
                                            </p:txEl>
                                          </p:spTgt>
                                        </p:tgtEl>
                                        <p:attrNameLst>
                                          <p:attrName>style.visibility</p:attrName>
                                        </p:attrNameLst>
                                      </p:cBhvr>
                                      <p:to>
                                        <p:strVal val="visible"/>
                                      </p:to>
                                    </p:set>
                                    <p:animEffect transition="in" filter="fade">
                                      <p:cBhvr>
                                        <p:cTn id="112" dur="1000"/>
                                        <p:tgtEl>
                                          <p:spTgt spid="68">
                                            <p:txEl>
                                              <p:pRg st="1" end="1"/>
                                            </p:txEl>
                                          </p:spTgt>
                                        </p:tgtEl>
                                      </p:cBhvr>
                                    </p:animEffect>
                                  </p:childTnLst>
                                </p:cTn>
                              </p:par>
                            </p:childTnLst>
                          </p:cTn>
                        </p:par>
                      </p:childTnLst>
                    </p:cTn>
                  </p:par>
                  <p:par>
                    <p:cTn id="113" fill="hold">
                      <p:stCondLst>
                        <p:cond delay="indefinite"/>
                      </p:stCondLst>
                      <p:childTnLst>
                        <p:par>
                          <p:cTn id="114" fill="hold">
                            <p:stCondLst>
                              <p:cond delay="0"/>
                            </p:stCondLst>
                            <p:childTnLst>
                              <p:par>
                                <p:cTn id="115" presetID="10" presetClass="entr" presetSubtype="0" fill="hold" nodeType="clickEffect">
                                  <p:stCondLst>
                                    <p:cond delay="0"/>
                                  </p:stCondLst>
                                  <p:childTnLst>
                                    <p:set>
                                      <p:cBhvr>
                                        <p:cTn id="116" dur="1" fill="hold">
                                          <p:stCondLst>
                                            <p:cond delay="0"/>
                                          </p:stCondLst>
                                        </p:cTn>
                                        <p:tgtEl>
                                          <p:spTgt spid="68">
                                            <p:txEl>
                                              <p:pRg st="2" end="2"/>
                                            </p:txEl>
                                          </p:spTgt>
                                        </p:tgtEl>
                                        <p:attrNameLst>
                                          <p:attrName>style.visibility</p:attrName>
                                        </p:attrNameLst>
                                      </p:cBhvr>
                                      <p:to>
                                        <p:strVal val="visible"/>
                                      </p:to>
                                    </p:set>
                                    <p:animEffect transition="in" filter="fade">
                                      <p:cBhvr>
                                        <p:cTn id="117" dur="1000"/>
                                        <p:tgtEl>
                                          <p:spTgt spid="68">
                                            <p:txEl>
                                              <p:pRg st="2" end="2"/>
                                            </p:txEl>
                                          </p:spTgt>
                                        </p:tgtEl>
                                      </p:cBhvr>
                                    </p:animEffect>
                                  </p:childTnLst>
                                </p:cTn>
                              </p:par>
                            </p:childTnLst>
                          </p:cTn>
                        </p:par>
                      </p:childTnLst>
                    </p:cTn>
                  </p:par>
                  <p:par>
                    <p:cTn id="118" fill="hold">
                      <p:stCondLst>
                        <p:cond delay="indefinite"/>
                      </p:stCondLst>
                      <p:childTnLst>
                        <p:par>
                          <p:cTn id="119" fill="hold">
                            <p:stCondLst>
                              <p:cond delay="0"/>
                            </p:stCondLst>
                            <p:childTnLst>
                              <p:par>
                                <p:cTn id="120" presetID="10" presetClass="entr" presetSubtype="0" fill="hold" nodeType="clickEffect">
                                  <p:stCondLst>
                                    <p:cond delay="0"/>
                                  </p:stCondLst>
                                  <p:childTnLst>
                                    <p:set>
                                      <p:cBhvr>
                                        <p:cTn id="121" dur="1" fill="hold">
                                          <p:stCondLst>
                                            <p:cond delay="0"/>
                                          </p:stCondLst>
                                        </p:cTn>
                                        <p:tgtEl>
                                          <p:spTgt spid="68">
                                            <p:txEl>
                                              <p:pRg st="3" end="3"/>
                                            </p:txEl>
                                          </p:spTgt>
                                        </p:tgtEl>
                                        <p:attrNameLst>
                                          <p:attrName>style.visibility</p:attrName>
                                        </p:attrNameLst>
                                      </p:cBhvr>
                                      <p:to>
                                        <p:strVal val="visible"/>
                                      </p:to>
                                    </p:set>
                                    <p:animEffect transition="in" filter="fade">
                                      <p:cBhvr>
                                        <p:cTn id="122" dur="1000"/>
                                        <p:tgtEl>
                                          <p:spTgt spid="68">
                                            <p:txEl>
                                              <p:pRg st="3" end="3"/>
                                            </p:txEl>
                                          </p:spTgt>
                                        </p:tgtEl>
                                      </p:cBhvr>
                                    </p:animEffect>
                                  </p:childTnLst>
                                </p:cTn>
                              </p:par>
                            </p:childTnLst>
                          </p:cTn>
                        </p:par>
                      </p:childTnLst>
                    </p:cTn>
                  </p:par>
                  <p:par>
                    <p:cTn id="123" fill="hold">
                      <p:stCondLst>
                        <p:cond delay="indefinite"/>
                      </p:stCondLst>
                      <p:childTnLst>
                        <p:par>
                          <p:cTn id="124" fill="hold">
                            <p:stCondLst>
                              <p:cond delay="0"/>
                            </p:stCondLst>
                            <p:childTnLst>
                              <p:par>
                                <p:cTn id="125" presetID="10" presetClass="entr" presetSubtype="0" fill="hold" nodeType="clickEffect">
                                  <p:stCondLst>
                                    <p:cond delay="0"/>
                                  </p:stCondLst>
                                  <p:childTnLst>
                                    <p:set>
                                      <p:cBhvr>
                                        <p:cTn id="126" dur="1" fill="hold">
                                          <p:stCondLst>
                                            <p:cond delay="0"/>
                                          </p:stCondLst>
                                        </p:cTn>
                                        <p:tgtEl>
                                          <p:spTgt spid="68">
                                            <p:txEl>
                                              <p:pRg st="4" end="4"/>
                                            </p:txEl>
                                          </p:spTgt>
                                        </p:tgtEl>
                                        <p:attrNameLst>
                                          <p:attrName>style.visibility</p:attrName>
                                        </p:attrNameLst>
                                      </p:cBhvr>
                                      <p:to>
                                        <p:strVal val="visible"/>
                                      </p:to>
                                    </p:set>
                                    <p:animEffect transition="in" filter="fade">
                                      <p:cBhvr>
                                        <p:cTn id="127" dur="1000"/>
                                        <p:tgtEl>
                                          <p:spTgt spid="68">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Shape 73"/>
          <p:cNvSpPr>
            <a:spLocks noChangeArrowheads="1"/>
          </p:cNvSpPr>
          <p:nvPr/>
        </p:nvSpPr>
        <p:spPr bwMode="auto">
          <a:xfrm>
            <a:off x="3286125" y="169863"/>
            <a:ext cx="4649788" cy="4714875"/>
          </a:xfrm>
          <a:prstGeom prst="rect">
            <a:avLst/>
          </a:prstGeom>
          <a:blipFill dpi="0" rotWithShape="1">
            <a:blip r:embed="rId3"/>
            <a:srcRect/>
            <a:stretch>
              <a:fillRect/>
            </a:stretch>
          </a:blipFill>
          <a:ln w="9525">
            <a:noFill/>
            <a:miter lim="800000"/>
            <a:headEnd/>
            <a:tailEnd/>
          </a:ln>
        </p:spPr>
        <p:txBody>
          <a:bodyPr/>
          <a:lstStyle/>
          <a:p>
            <a:endParaRPr lang="en-US"/>
          </a:p>
        </p:txBody>
      </p:sp>
      <p:sp>
        <p:nvSpPr>
          <p:cNvPr id="25602" name="Shape 74"/>
          <p:cNvSpPr txBox="1">
            <a:spLocks noChangeArrowheads="1"/>
          </p:cNvSpPr>
          <p:nvPr/>
        </p:nvSpPr>
        <p:spPr bwMode="auto">
          <a:xfrm>
            <a:off x="801688" y="1620838"/>
            <a:ext cx="2386012" cy="1984375"/>
          </a:xfrm>
          <a:prstGeom prst="rect">
            <a:avLst/>
          </a:prstGeom>
          <a:noFill/>
          <a:ln w="9525">
            <a:noFill/>
            <a:miter lim="800000"/>
            <a:headEnd/>
            <a:tailEnd/>
          </a:ln>
        </p:spPr>
        <p:txBody>
          <a:bodyPr lIns="91425" tIns="91425" rIns="91425" bIns="91425"/>
          <a:lstStyle/>
          <a:p>
            <a:r>
              <a:rPr lang="en-US" sz="3000"/>
              <a:t>Types of Prompts:</a:t>
            </a:r>
          </a:p>
        </p:txBody>
      </p:sp>
    </p:spTree>
  </p:cSld>
  <p:clrMapOvr>
    <a:masterClrMapping/>
  </p:clrMapOvr>
  <p:transition spd="slow">
    <p:cut/>
  </p:transition>
</p:sld>
</file>

<file path=ppt/theme/theme1.xml><?xml version="1.0" encoding="utf-8"?>
<a:theme xmlns:a="http://schemas.openxmlformats.org/drawingml/2006/main" name="light-gradient">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1547</Words>
  <PresentationFormat>On-screen Show (16:9)</PresentationFormat>
  <Paragraphs>212</Paragraphs>
  <Slides>48</Slides>
  <Notes>48</Notes>
  <HiddenSlides>0</HiddenSlides>
  <MMClips>0</MMClips>
  <ScaleCrop>false</ScaleCrop>
  <HeadingPairs>
    <vt:vector size="6" baseType="variant">
      <vt:variant>
        <vt:lpstr>Fonts Used</vt:lpstr>
      </vt:variant>
      <vt:variant>
        <vt:i4>1</vt:i4>
      </vt:variant>
      <vt:variant>
        <vt:lpstr>Design Template</vt:lpstr>
      </vt:variant>
      <vt:variant>
        <vt:i4>1</vt:i4>
      </vt:variant>
      <vt:variant>
        <vt:lpstr>Slide Titles</vt:lpstr>
      </vt:variant>
      <vt:variant>
        <vt:i4>48</vt:i4>
      </vt:variant>
    </vt:vector>
  </HeadingPairs>
  <TitlesOfParts>
    <vt:vector size="50" baseType="lpstr">
      <vt:lpstr>Arial</vt:lpstr>
      <vt:lpstr>light-gradient</vt:lpstr>
      <vt:lpstr>Better Test Performance:</vt:lpstr>
      <vt:lpstr>Game Show What Is My Question?</vt:lpstr>
      <vt:lpstr>Slide 3</vt:lpstr>
      <vt:lpstr>Slide 4</vt:lpstr>
      <vt:lpstr>Goal of this lesson</vt:lpstr>
      <vt:lpstr>Question for Today’s Closure</vt:lpstr>
      <vt:lpstr>Understanding the Prompt</vt:lpstr>
      <vt:lpstr>Prompts are everywhere!</vt:lpstr>
      <vt:lpstr>Slide 9</vt:lpstr>
      <vt:lpstr>Slide 10</vt:lpstr>
      <vt:lpstr>Text-based prompts</vt:lpstr>
      <vt:lpstr>What’s in a prompt?</vt:lpstr>
      <vt:lpstr>Responders can overlook petitions</vt:lpstr>
      <vt:lpstr>Connection between questions and petitions</vt:lpstr>
      <vt:lpstr>A Definition </vt:lpstr>
      <vt:lpstr>Turn the petition inside out</vt:lpstr>
      <vt:lpstr>The Petition Framework</vt:lpstr>
      <vt:lpstr>The Better Answer Protocol</vt:lpstr>
      <vt:lpstr>Slide 19</vt:lpstr>
      <vt:lpstr>Another way to look smart</vt:lpstr>
      <vt:lpstr>Slide 21</vt:lpstr>
      <vt:lpstr>Slide 22</vt:lpstr>
      <vt:lpstr>And the answer is...</vt:lpstr>
      <vt:lpstr>Begin by restating the prompt</vt:lpstr>
      <vt:lpstr>Slide 25</vt:lpstr>
      <vt:lpstr>Slide 26</vt:lpstr>
      <vt:lpstr>Slide 27</vt:lpstr>
      <vt:lpstr>Add gist answer to restatement.</vt:lpstr>
      <vt:lpstr>How did the Big Bad Wolf fool Little Red Riding Hood?</vt:lpstr>
      <vt:lpstr>Quantitative gists</vt:lpstr>
      <vt:lpstr>Practice</vt:lpstr>
      <vt:lpstr>Develop a gist</vt:lpstr>
      <vt:lpstr>Develop a gist</vt:lpstr>
      <vt:lpstr>Develop a gist</vt:lpstr>
      <vt:lpstr>Add the gist to our text-based prompt</vt:lpstr>
      <vt:lpstr>Build a body of details (evidence)</vt:lpstr>
      <vt:lpstr>The introduction is your guide.</vt:lpstr>
      <vt:lpstr>Slide 38</vt:lpstr>
      <vt:lpstr>Write the conclusion</vt:lpstr>
      <vt:lpstr>A circular closing</vt:lpstr>
      <vt:lpstr>Add warrant</vt:lpstr>
      <vt:lpstr>Add a touch of voice.</vt:lpstr>
      <vt:lpstr>Slide 43</vt:lpstr>
      <vt:lpstr>Time to practice</vt:lpstr>
      <vt:lpstr>Closure</vt:lpstr>
      <vt:lpstr>Business</vt:lpstr>
      <vt:lpstr>More Business</vt:lpstr>
      <vt:lpstr>Final Business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Better Test Performance:</dc:title>
  <cp:lastModifiedBy>Colleen</cp:lastModifiedBy>
  <cp:revision>1</cp:revision>
  <dcterms:modified xsi:type="dcterms:W3CDTF">2013-11-18T04:15:55Z</dcterms:modified>
</cp:coreProperties>
</file>